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4" r:id="rId2"/>
    <p:sldId id="275" r:id="rId3"/>
    <p:sldId id="257" r:id="rId4"/>
    <p:sldId id="276" r:id="rId5"/>
    <p:sldId id="277" r:id="rId6"/>
    <p:sldId id="256" r:id="rId7"/>
    <p:sldId id="260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289" r:id="rId19"/>
    <p:sldId id="278" r:id="rId20"/>
    <p:sldId id="290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C9C2"/>
    <a:srgbClr val="404040"/>
    <a:srgbClr val="E2E2E2"/>
    <a:srgbClr val="52CFFC"/>
    <a:srgbClr val="A0A5A9"/>
    <a:srgbClr val="C9C9C9"/>
    <a:srgbClr val="DD270A"/>
    <a:srgbClr val="D9D9D9"/>
    <a:srgbClr val="C8F4E3"/>
    <a:srgbClr val="BC22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98" autoAdjust="0"/>
    <p:restoredTop sz="95690" autoAdjust="0"/>
  </p:normalViewPr>
  <p:slideViewPr>
    <p:cSldViewPr snapToGrid="0">
      <p:cViewPr varScale="1">
        <p:scale>
          <a:sx n="147" d="100"/>
          <a:sy n="147" d="100"/>
        </p:scale>
        <p:origin x="224" y="2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182706-BE54-4952-896D-EA8BFE90D3F5}" type="datetimeFigureOut">
              <a:rPr lang="ru-RU" smtClean="0"/>
              <a:t>08.06.2018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51D798-8BB9-4433-B9F5-FB3ED389547D}" type="slidenum">
              <a:rPr lang="ru-RU" smtClean="0"/>
              <a:t>‹Nº›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7880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51D798-8BB9-4433-B9F5-FB3ED389547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6391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51D798-8BB9-4433-B9F5-FB3ED389547D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64362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51D798-8BB9-4433-B9F5-FB3ED389547D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77102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51D798-8BB9-4433-B9F5-FB3ED389547D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41693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51D798-8BB9-4433-B9F5-FB3ED389547D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92619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51D798-8BB9-4433-B9F5-FB3ED389547D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35362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51D798-8BB9-4433-B9F5-FB3ED389547D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57470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51D798-8BB9-4433-B9F5-FB3ED389547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10631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51D798-8BB9-4433-B9F5-FB3ED389547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86831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51D798-8BB9-4433-B9F5-FB3ED389547D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74670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51D798-8BB9-4433-B9F5-FB3ED389547D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12726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51D798-8BB9-4433-B9F5-FB3ED389547D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0554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51D798-8BB9-4433-B9F5-FB3ED389547D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63212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51D798-8BB9-4433-B9F5-FB3ED389547D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72572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51D798-8BB9-4433-B9F5-FB3ED389547D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4930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9C07-80E1-4577-93AB-8E9CC92186E1}" type="datetimeFigureOut">
              <a:rPr lang="ru-RU" smtClean="0"/>
              <a:t>08.06.2018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9A7AA-FFD2-4D15-A05E-A66DCFF1455B}" type="slidenum">
              <a:rPr lang="ru-RU" smtClean="0"/>
              <a:t>‹Nº›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0494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9C07-80E1-4577-93AB-8E9CC92186E1}" type="datetimeFigureOut">
              <a:rPr lang="ru-RU" smtClean="0"/>
              <a:t>08.06.2018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9A7AA-FFD2-4D15-A05E-A66DCFF1455B}" type="slidenum">
              <a:rPr lang="ru-RU" smtClean="0"/>
              <a:t>‹Nº›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9453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9C07-80E1-4577-93AB-8E9CC92186E1}" type="datetimeFigureOut">
              <a:rPr lang="ru-RU" smtClean="0"/>
              <a:t>08.06.2018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9A7AA-FFD2-4D15-A05E-A66DCFF1455B}" type="slidenum">
              <a:rPr lang="ru-RU" smtClean="0"/>
              <a:t>‹Nº›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7777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9C07-80E1-4577-93AB-8E9CC92186E1}" type="datetimeFigureOut">
              <a:rPr lang="ru-RU" smtClean="0"/>
              <a:t>08.06.2018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9A7AA-FFD2-4D15-A05E-A66DCFF1455B}" type="slidenum">
              <a:rPr lang="ru-RU" smtClean="0"/>
              <a:t>‹Nº›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2332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9C07-80E1-4577-93AB-8E9CC92186E1}" type="datetimeFigureOut">
              <a:rPr lang="ru-RU" smtClean="0"/>
              <a:t>08.06.2018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9A7AA-FFD2-4D15-A05E-A66DCFF1455B}" type="slidenum">
              <a:rPr lang="ru-RU" smtClean="0"/>
              <a:t>‹Nº›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8656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9C07-80E1-4577-93AB-8E9CC92186E1}" type="datetimeFigureOut">
              <a:rPr lang="ru-RU" smtClean="0"/>
              <a:t>08.06.2018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9A7AA-FFD2-4D15-A05E-A66DCFF1455B}" type="slidenum">
              <a:rPr lang="ru-RU" smtClean="0"/>
              <a:t>‹Nº›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653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9C07-80E1-4577-93AB-8E9CC92186E1}" type="datetimeFigureOut">
              <a:rPr lang="ru-RU" smtClean="0"/>
              <a:t>08.06.2018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9A7AA-FFD2-4D15-A05E-A66DCFF1455B}" type="slidenum">
              <a:rPr lang="ru-RU" smtClean="0"/>
              <a:t>‹Nº›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6461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9C07-80E1-4577-93AB-8E9CC92186E1}" type="datetimeFigureOut">
              <a:rPr lang="ru-RU" smtClean="0"/>
              <a:t>08.06.2018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9A7AA-FFD2-4D15-A05E-A66DCFF1455B}" type="slidenum">
              <a:rPr lang="ru-RU" smtClean="0"/>
              <a:t>‹Nº›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1354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9C07-80E1-4577-93AB-8E9CC92186E1}" type="datetimeFigureOut">
              <a:rPr lang="ru-RU" smtClean="0"/>
              <a:t>08.06.2018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9A7AA-FFD2-4D15-A05E-A66DCFF1455B}" type="slidenum">
              <a:rPr lang="ru-RU" smtClean="0"/>
              <a:t>‹Nº›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0832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9C07-80E1-4577-93AB-8E9CC92186E1}" type="datetimeFigureOut">
              <a:rPr lang="ru-RU" smtClean="0"/>
              <a:t>08.06.2018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9A7AA-FFD2-4D15-A05E-A66DCFF1455B}" type="slidenum">
              <a:rPr lang="ru-RU" smtClean="0"/>
              <a:t>‹Nº›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7204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9C07-80E1-4577-93AB-8E9CC92186E1}" type="datetimeFigureOut">
              <a:rPr lang="ru-RU" smtClean="0"/>
              <a:t>08.06.2018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9A7AA-FFD2-4D15-A05E-A66DCFF1455B}" type="slidenum">
              <a:rPr lang="ru-RU" smtClean="0"/>
              <a:t>‹Nº›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689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849C07-80E1-4577-93AB-8E9CC92186E1}" type="datetimeFigureOut">
              <a:rPr lang="ru-RU" smtClean="0"/>
              <a:t>08.06.2018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19A7AA-FFD2-4D15-A05E-A66DCFF1455B}" type="slidenum">
              <a:rPr lang="ru-RU" smtClean="0"/>
              <a:t>‹Nº›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0693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slide" Target="slide15.xml"/><Relationship Id="rId18" Type="http://schemas.openxmlformats.org/officeDocument/2006/relationships/image" Target="../media/image55.png"/><Relationship Id="rId3" Type="http://schemas.openxmlformats.org/officeDocument/2006/relationships/image" Target="../media/image59.png"/><Relationship Id="rId21" Type="http://schemas.openxmlformats.org/officeDocument/2006/relationships/image" Target="../media/image17.svg"/><Relationship Id="rId7" Type="http://schemas.openxmlformats.org/officeDocument/2006/relationships/slide" Target="slide9.xml"/><Relationship Id="rId12" Type="http://schemas.openxmlformats.org/officeDocument/2006/relationships/slide" Target="slide14.xml"/><Relationship Id="rId17" Type="http://schemas.openxmlformats.org/officeDocument/2006/relationships/slide" Target="slide6.xml"/><Relationship Id="rId2" Type="http://schemas.openxmlformats.org/officeDocument/2006/relationships/notesSlide" Target="../notesSlides/notesSlide6.xml"/><Relationship Id="rId16" Type="http://schemas.openxmlformats.org/officeDocument/2006/relationships/slide" Target="slide18.xml"/><Relationship Id="rId20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11" Type="http://schemas.openxmlformats.org/officeDocument/2006/relationships/slide" Target="slide13.xml"/><Relationship Id="rId5" Type="http://schemas.openxmlformats.org/officeDocument/2006/relationships/slide" Target="slide7.xml"/><Relationship Id="rId15" Type="http://schemas.openxmlformats.org/officeDocument/2006/relationships/slide" Target="slide17.xml"/><Relationship Id="rId10" Type="http://schemas.openxmlformats.org/officeDocument/2006/relationships/slide" Target="slide12.xml"/><Relationship Id="rId19" Type="http://schemas.openxmlformats.org/officeDocument/2006/relationships/image" Target="../media/image15.svg"/><Relationship Id="rId4" Type="http://schemas.openxmlformats.org/officeDocument/2006/relationships/image" Target="../media/image60.svg"/><Relationship Id="rId9" Type="http://schemas.openxmlformats.org/officeDocument/2006/relationships/slide" Target="slide11.xml"/><Relationship Id="rId14" Type="http://schemas.openxmlformats.org/officeDocument/2006/relationships/slide" Target="slide1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slide" Target="slide15.xml"/><Relationship Id="rId18" Type="http://schemas.openxmlformats.org/officeDocument/2006/relationships/image" Target="../media/image50.png"/><Relationship Id="rId3" Type="http://schemas.openxmlformats.org/officeDocument/2006/relationships/image" Target="../media/image57.png"/><Relationship Id="rId7" Type="http://schemas.openxmlformats.org/officeDocument/2006/relationships/slide" Target="slide9.xml"/><Relationship Id="rId12" Type="http://schemas.openxmlformats.org/officeDocument/2006/relationships/slide" Target="slide14.xml"/><Relationship Id="rId17" Type="http://schemas.openxmlformats.org/officeDocument/2006/relationships/slide" Target="slide6.xml"/><Relationship Id="rId2" Type="http://schemas.openxmlformats.org/officeDocument/2006/relationships/notesSlide" Target="../notesSlides/notesSlide7.xml"/><Relationship Id="rId16" Type="http://schemas.openxmlformats.org/officeDocument/2006/relationships/slide" Target="slide1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11" Type="http://schemas.openxmlformats.org/officeDocument/2006/relationships/slide" Target="slide13.xml"/><Relationship Id="rId5" Type="http://schemas.openxmlformats.org/officeDocument/2006/relationships/slide" Target="slide7.xml"/><Relationship Id="rId15" Type="http://schemas.openxmlformats.org/officeDocument/2006/relationships/slide" Target="slide17.xml"/><Relationship Id="rId10" Type="http://schemas.openxmlformats.org/officeDocument/2006/relationships/slide" Target="slide12.xml"/><Relationship Id="rId19" Type="http://schemas.openxmlformats.org/officeDocument/2006/relationships/image" Target="../media/image13.svg"/><Relationship Id="rId4" Type="http://schemas.openxmlformats.org/officeDocument/2006/relationships/image" Target="../media/image58.svg"/><Relationship Id="rId9" Type="http://schemas.openxmlformats.org/officeDocument/2006/relationships/slide" Target="slide11.xml"/><Relationship Id="rId14" Type="http://schemas.openxmlformats.org/officeDocument/2006/relationships/slide" Target="slide1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slide" Target="slide15.xml"/><Relationship Id="rId18" Type="http://schemas.openxmlformats.org/officeDocument/2006/relationships/image" Target="../media/image11.svg"/><Relationship Id="rId3" Type="http://schemas.openxmlformats.org/officeDocument/2006/relationships/image" Target="../media/image61.png"/><Relationship Id="rId7" Type="http://schemas.openxmlformats.org/officeDocument/2006/relationships/slide" Target="slide9.xml"/><Relationship Id="rId12" Type="http://schemas.openxmlformats.org/officeDocument/2006/relationships/slide" Target="slide14.xml"/><Relationship Id="rId17" Type="http://schemas.openxmlformats.org/officeDocument/2006/relationships/image" Target="../media/image63.png"/><Relationship Id="rId2" Type="http://schemas.openxmlformats.org/officeDocument/2006/relationships/notesSlide" Target="../notesSlides/notesSlide8.xml"/><Relationship Id="rId16" Type="http://schemas.openxmlformats.org/officeDocument/2006/relationships/slide" Target="slide1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11" Type="http://schemas.openxmlformats.org/officeDocument/2006/relationships/slide" Target="slide13.xml"/><Relationship Id="rId5" Type="http://schemas.openxmlformats.org/officeDocument/2006/relationships/slide" Target="slide7.xml"/><Relationship Id="rId15" Type="http://schemas.openxmlformats.org/officeDocument/2006/relationships/slide" Target="slide17.xml"/><Relationship Id="rId10" Type="http://schemas.openxmlformats.org/officeDocument/2006/relationships/slide" Target="slide12.xml"/><Relationship Id="rId19" Type="http://schemas.openxmlformats.org/officeDocument/2006/relationships/slide" Target="slide6.xml"/><Relationship Id="rId4" Type="http://schemas.openxmlformats.org/officeDocument/2006/relationships/image" Target="../media/image62.svg"/><Relationship Id="rId9" Type="http://schemas.openxmlformats.org/officeDocument/2006/relationships/slide" Target="slide11.xml"/><Relationship Id="rId14" Type="http://schemas.openxmlformats.org/officeDocument/2006/relationships/slide" Target="slide1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13" Type="http://schemas.openxmlformats.org/officeDocument/2006/relationships/slide" Target="slide17.xml"/><Relationship Id="rId18" Type="http://schemas.openxmlformats.org/officeDocument/2006/relationships/image" Target="../media/image53.png"/><Relationship Id="rId3" Type="http://schemas.openxmlformats.org/officeDocument/2006/relationships/slide" Target="slide7.xml"/><Relationship Id="rId7" Type="http://schemas.openxmlformats.org/officeDocument/2006/relationships/slide" Target="slide11.xml"/><Relationship Id="rId12" Type="http://schemas.openxmlformats.org/officeDocument/2006/relationships/slide" Target="slide16.xml"/><Relationship Id="rId17" Type="http://schemas.openxmlformats.org/officeDocument/2006/relationships/slide" Target="slide6.xml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11.sv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11" Type="http://schemas.openxmlformats.org/officeDocument/2006/relationships/slide" Target="slide15.xml"/><Relationship Id="rId5" Type="http://schemas.openxmlformats.org/officeDocument/2006/relationships/slide" Target="slide9.xml"/><Relationship Id="rId15" Type="http://schemas.openxmlformats.org/officeDocument/2006/relationships/image" Target="../media/image63.png"/><Relationship Id="rId10" Type="http://schemas.openxmlformats.org/officeDocument/2006/relationships/slide" Target="slide14.xml"/><Relationship Id="rId19" Type="http://schemas.openxmlformats.org/officeDocument/2006/relationships/image" Target="../media/image54.svg"/><Relationship Id="rId4" Type="http://schemas.openxmlformats.org/officeDocument/2006/relationships/slide" Target="slide8.xml"/><Relationship Id="rId9" Type="http://schemas.openxmlformats.org/officeDocument/2006/relationships/slide" Target="slide13.xml"/><Relationship Id="rId14" Type="http://schemas.openxmlformats.org/officeDocument/2006/relationships/slide" Target="slide1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13" Type="http://schemas.openxmlformats.org/officeDocument/2006/relationships/slide" Target="slide17.xml"/><Relationship Id="rId18" Type="http://schemas.openxmlformats.org/officeDocument/2006/relationships/image" Target="../media/image61.png"/><Relationship Id="rId3" Type="http://schemas.openxmlformats.org/officeDocument/2006/relationships/slide" Target="slide7.xml"/><Relationship Id="rId7" Type="http://schemas.openxmlformats.org/officeDocument/2006/relationships/slide" Target="slide11.xml"/><Relationship Id="rId12" Type="http://schemas.openxmlformats.org/officeDocument/2006/relationships/slide" Target="slide16.xml"/><Relationship Id="rId17" Type="http://schemas.openxmlformats.org/officeDocument/2006/relationships/image" Target="../media/image13.sv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11" Type="http://schemas.openxmlformats.org/officeDocument/2006/relationships/slide" Target="slide15.xml"/><Relationship Id="rId5" Type="http://schemas.openxmlformats.org/officeDocument/2006/relationships/slide" Target="slide9.xml"/><Relationship Id="rId15" Type="http://schemas.openxmlformats.org/officeDocument/2006/relationships/slide" Target="slide6.xml"/><Relationship Id="rId10" Type="http://schemas.openxmlformats.org/officeDocument/2006/relationships/slide" Target="slide14.xml"/><Relationship Id="rId19" Type="http://schemas.openxmlformats.org/officeDocument/2006/relationships/image" Target="../media/image62.svg"/><Relationship Id="rId4" Type="http://schemas.openxmlformats.org/officeDocument/2006/relationships/slide" Target="slide8.xml"/><Relationship Id="rId9" Type="http://schemas.openxmlformats.org/officeDocument/2006/relationships/slide" Target="slide13.xml"/><Relationship Id="rId14" Type="http://schemas.openxmlformats.org/officeDocument/2006/relationships/slide" Target="slide1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13" Type="http://schemas.openxmlformats.org/officeDocument/2006/relationships/slide" Target="slide17.xml"/><Relationship Id="rId18" Type="http://schemas.openxmlformats.org/officeDocument/2006/relationships/image" Target="../media/image63.png"/><Relationship Id="rId3" Type="http://schemas.openxmlformats.org/officeDocument/2006/relationships/slide" Target="slide7.xml"/><Relationship Id="rId7" Type="http://schemas.openxmlformats.org/officeDocument/2006/relationships/slide" Target="slide11.xml"/><Relationship Id="rId12" Type="http://schemas.openxmlformats.org/officeDocument/2006/relationships/slide" Target="slide16.xml"/><Relationship Id="rId17" Type="http://schemas.openxmlformats.org/officeDocument/2006/relationships/image" Target="../media/image58.sv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11" Type="http://schemas.openxmlformats.org/officeDocument/2006/relationships/slide" Target="slide15.xml"/><Relationship Id="rId5" Type="http://schemas.openxmlformats.org/officeDocument/2006/relationships/slide" Target="slide9.xml"/><Relationship Id="rId15" Type="http://schemas.openxmlformats.org/officeDocument/2006/relationships/slide" Target="slide6.xml"/><Relationship Id="rId10" Type="http://schemas.openxmlformats.org/officeDocument/2006/relationships/slide" Target="slide14.xml"/><Relationship Id="rId19" Type="http://schemas.openxmlformats.org/officeDocument/2006/relationships/image" Target="../media/image11.svg"/><Relationship Id="rId4" Type="http://schemas.openxmlformats.org/officeDocument/2006/relationships/slide" Target="slide8.xml"/><Relationship Id="rId9" Type="http://schemas.openxmlformats.org/officeDocument/2006/relationships/slide" Target="slide13.xml"/><Relationship Id="rId14" Type="http://schemas.openxmlformats.org/officeDocument/2006/relationships/slide" Target="slide1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slide" Target="slide15.xml"/><Relationship Id="rId18" Type="http://schemas.openxmlformats.org/officeDocument/2006/relationships/image" Target="../media/image63.png"/><Relationship Id="rId3" Type="http://schemas.openxmlformats.org/officeDocument/2006/relationships/image" Target="../media/image64.png"/><Relationship Id="rId7" Type="http://schemas.openxmlformats.org/officeDocument/2006/relationships/slide" Target="slide9.xml"/><Relationship Id="rId12" Type="http://schemas.openxmlformats.org/officeDocument/2006/relationships/slide" Target="slide14.xml"/><Relationship Id="rId17" Type="http://schemas.openxmlformats.org/officeDocument/2006/relationships/slide" Target="slide6.xml"/><Relationship Id="rId2" Type="http://schemas.openxmlformats.org/officeDocument/2006/relationships/notesSlide" Target="../notesSlides/notesSlide12.xml"/><Relationship Id="rId16" Type="http://schemas.openxmlformats.org/officeDocument/2006/relationships/slide" Target="slide1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11" Type="http://schemas.openxmlformats.org/officeDocument/2006/relationships/slide" Target="slide13.xml"/><Relationship Id="rId5" Type="http://schemas.openxmlformats.org/officeDocument/2006/relationships/slide" Target="slide7.xml"/><Relationship Id="rId15" Type="http://schemas.openxmlformats.org/officeDocument/2006/relationships/slide" Target="slide17.xml"/><Relationship Id="rId10" Type="http://schemas.openxmlformats.org/officeDocument/2006/relationships/slide" Target="slide12.xml"/><Relationship Id="rId19" Type="http://schemas.openxmlformats.org/officeDocument/2006/relationships/image" Target="../media/image11.svg"/><Relationship Id="rId4" Type="http://schemas.openxmlformats.org/officeDocument/2006/relationships/image" Target="../media/image65.svg"/><Relationship Id="rId9" Type="http://schemas.openxmlformats.org/officeDocument/2006/relationships/slide" Target="slide11.xml"/><Relationship Id="rId14" Type="http://schemas.openxmlformats.org/officeDocument/2006/relationships/slide" Target="slide1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13" Type="http://schemas.openxmlformats.org/officeDocument/2006/relationships/slide" Target="slide17.xml"/><Relationship Id="rId18" Type="http://schemas.openxmlformats.org/officeDocument/2006/relationships/image" Target="../media/image56.png"/><Relationship Id="rId3" Type="http://schemas.openxmlformats.org/officeDocument/2006/relationships/slide" Target="slide7.xml"/><Relationship Id="rId21" Type="http://schemas.openxmlformats.org/officeDocument/2006/relationships/image" Target="../media/image58.svg"/><Relationship Id="rId7" Type="http://schemas.openxmlformats.org/officeDocument/2006/relationships/slide" Target="slide11.xml"/><Relationship Id="rId12" Type="http://schemas.openxmlformats.org/officeDocument/2006/relationships/slide" Target="slide16.xml"/><Relationship Id="rId17" Type="http://schemas.openxmlformats.org/officeDocument/2006/relationships/image" Target="../media/image15.sv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55.png"/><Relationship Id="rId20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11" Type="http://schemas.openxmlformats.org/officeDocument/2006/relationships/slide" Target="slide15.xml"/><Relationship Id="rId5" Type="http://schemas.openxmlformats.org/officeDocument/2006/relationships/slide" Target="slide9.xml"/><Relationship Id="rId15" Type="http://schemas.openxmlformats.org/officeDocument/2006/relationships/slide" Target="slide6.xml"/><Relationship Id="rId10" Type="http://schemas.openxmlformats.org/officeDocument/2006/relationships/slide" Target="slide14.xml"/><Relationship Id="rId19" Type="http://schemas.openxmlformats.org/officeDocument/2006/relationships/image" Target="../media/image17.svg"/><Relationship Id="rId4" Type="http://schemas.openxmlformats.org/officeDocument/2006/relationships/slide" Target="slide8.xml"/><Relationship Id="rId9" Type="http://schemas.openxmlformats.org/officeDocument/2006/relationships/slide" Target="slide13.xml"/><Relationship Id="rId14" Type="http://schemas.openxmlformats.org/officeDocument/2006/relationships/slide" Target="slide1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13" Type="http://schemas.openxmlformats.org/officeDocument/2006/relationships/slide" Target="slide17.xml"/><Relationship Id="rId18" Type="http://schemas.openxmlformats.org/officeDocument/2006/relationships/image" Target="../media/image64.png"/><Relationship Id="rId3" Type="http://schemas.openxmlformats.org/officeDocument/2006/relationships/slide" Target="slide7.xml"/><Relationship Id="rId7" Type="http://schemas.openxmlformats.org/officeDocument/2006/relationships/slide" Target="slide11.xml"/><Relationship Id="rId12" Type="http://schemas.openxmlformats.org/officeDocument/2006/relationships/slide" Target="slide16.xml"/><Relationship Id="rId17" Type="http://schemas.openxmlformats.org/officeDocument/2006/relationships/image" Target="../media/image13.sv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11" Type="http://schemas.openxmlformats.org/officeDocument/2006/relationships/slide" Target="slide15.xml"/><Relationship Id="rId5" Type="http://schemas.openxmlformats.org/officeDocument/2006/relationships/slide" Target="slide9.xml"/><Relationship Id="rId15" Type="http://schemas.openxmlformats.org/officeDocument/2006/relationships/slide" Target="slide6.xml"/><Relationship Id="rId10" Type="http://schemas.openxmlformats.org/officeDocument/2006/relationships/slide" Target="slide14.xml"/><Relationship Id="rId19" Type="http://schemas.openxmlformats.org/officeDocument/2006/relationships/image" Target="../media/image65.svg"/><Relationship Id="rId4" Type="http://schemas.openxmlformats.org/officeDocument/2006/relationships/slide" Target="slide8.xml"/><Relationship Id="rId9" Type="http://schemas.openxmlformats.org/officeDocument/2006/relationships/slide" Target="slide13.xml"/><Relationship Id="rId14" Type="http://schemas.openxmlformats.org/officeDocument/2006/relationships/slide" Target="slide18.xml"/></Relationships>
</file>

<file path=ppt/slides/_rels/slide19.xml.rels><?xml version="1.0" encoding="UTF-8" standalone="yes"?>
<Relationships xmlns="http://schemas.openxmlformats.org/package/2006/relationships"><Relationship Id="rId26" Type="http://schemas.openxmlformats.org/officeDocument/2006/relationships/image" Target="../media/image87.png"/><Relationship Id="rId21" Type="http://schemas.openxmlformats.org/officeDocument/2006/relationships/image" Target="../media/image84.svg"/><Relationship Id="rId42" Type="http://schemas.openxmlformats.org/officeDocument/2006/relationships/image" Target="../media/image99.png"/><Relationship Id="rId47" Type="http://schemas.openxmlformats.org/officeDocument/2006/relationships/image" Target="../media/image9.svg"/><Relationship Id="rId63" Type="http://schemas.openxmlformats.org/officeDocument/2006/relationships/image" Target="../media/image108.svg"/><Relationship Id="rId68" Type="http://schemas.openxmlformats.org/officeDocument/2006/relationships/image" Target="../media/image20.png"/><Relationship Id="rId16" Type="http://schemas.openxmlformats.org/officeDocument/2006/relationships/image" Target="../media/image79.png"/><Relationship Id="rId11" Type="http://schemas.openxmlformats.org/officeDocument/2006/relationships/image" Target="../media/image74.svg"/><Relationship Id="rId24" Type="http://schemas.openxmlformats.org/officeDocument/2006/relationships/image" Target="../media/image86.png"/><Relationship Id="rId32" Type="http://schemas.openxmlformats.org/officeDocument/2006/relationships/image" Target="../media/image91.png"/><Relationship Id="rId37" Type="http://schemas.openxmlformats.org/officeDocument/2006/relationships/image" Target="../media/image39.svg"/><Relationship Id="rId40" Type="http://schemas.openxmlformats.org/officeDocument/2006/relationships/image" Target="../media/image97.png"/><Relationship Id="rId45" Type="http://schemas.openxmlformats.org/officeDocument/2006/relationships/image" Target="../media/image45.svg"/><Relationship Id="rId53" Type="http://schemas.openxmlformats.org/officeDocument/2006/relationships/image" Target="../media/image47.svg"/><Relationship Id="rId58" Type="http://schemas.openxmlformats.org/officeDocument/2006/relationships/image" Target="../media/image14.png"/><Relationship Id="rId66" Type="http://schemas.openxmlformats.org/officeDocument/2006/relationships/image" Target="../media/image111.png"/><Relationship Id="rId74" Type="http://schemas.openxmlformats.org/officeDocument/2006/relationships/image" Target="../media/image26.png"/><Relationship Id="rId5" Type="http://schemas.openxmlformats.org/officeDocument/2006/relationships/image" Target="../media/image69.svg"/><Relationship Id="rId61" Type="http://schemas.openxmlformats.org/officeDocument/2006/relationships/image" Target="../media/image17.svg"/><Relationship Id="rId19" Type="http://schemas.openxmlformats.org/officeDocument/2006/relationships/image" Target="../media/image82.svg"/><Relationship Id="rId14" Type="http://schemas.openxmlformats.org/officeDocument/2006/relationships/image" Target="../media/image77.png"/><Relationship Id="rId22" Type="http://schemas.openxmlformats.org/officeDocument/2006/relationships/image" Target="../media/image85.png"/><Relationship Id="rId27" Type="http://schemas.openxmlformats.org/officeDocument/2006/relationships/image" Target="../media/image88.svg"/><Relationship Id="rId30" Type="http://schemas.openxmlformats.org/officeDocument/2006/relationships/image" Target="../media/image90.png"/><Relationship Id="rId35" Type="http://schemas.openxmlformats.org/officeDocument/2006/relationships/image" Target="../media/image94.svg"/><Relationship Id="rId43" Type="http://schemas.openxmlformats.org/officeDocument/2006/relationships/image" Target="../media/image43.svg"/><Relationship Id="rId48" Type="http://schemas.openxmlformats.org/officeDocument/2006/relationships/image" Target="../media/image102.png"/><Relationship Id="rId56" Type="http://schemas.openxmlformats.org/officeDocument/2006/relationships/image" Target="../media/image12.png"/><Relationship Id="rId64" Type="http://schemas.openxmlformats.org/officeDocument/2006/relationships/image" Target="../media/image109.png"/><Relationship Id="rId69" Type="http://schemas.openxmlformats.org/officeDocument/2006/relationships/image" Target="../media/image21.svg"/><Relationship Id="rId77" Type="http://schemas.openxmlformats.org/officeDocument/2006/relationships/image" Target="../media/image19.svg"/><Relationship Id="rId8" Type="http://schemas.openxmlformats.org/officeDocument/2006/relationships/image" Target="../media/image71.png"/><Relationship Id="rId51" Type="http://schemas.openxmlformats.org/officeDocument/2006/relationships/image" Target="../media/image105.svg"/><Relationship Id="rId72" Type="http://schemas.openxmlformats.org/officeDocument/2006/relationships/image" Target="../media/image24.png"/><Relationship Id="rId3" Type="http://schemas.openxmlformats.org/officeDocument/2006/relationships/image" Target="../media/image67.svg"/><Relationship Id="rId12" Type="http://schemas.openxmlformats.org/officeDocument/2006/relationships/image" Target="../media/image75.png"/><Relationship Id="rId17" Type="http://schemas.openxmlformats.org/officeDocument/2006/relationships/image" Target="../media/image80.svg"/><Relationship Id="rId25" Type="http://schemas.openxmlformats.org/officeDocument/2006/relationships/image" Target="../media/image33.svg"/><Relationship Id="rId33" Type="http://schemas.openxmlformats.org/officeDocument/2006/relationships/image" Target="../media/image92.svg"/><Relationship Id="rId38" Type="http://schemas.openxmlformats.org/officeDocument/2006/relationships/image" Target="../media/image96.png"/><Relationship Id="rId46" Type="http://schemas.openxmlformats.org/officeDocument/2006/relationships/image" Target="../media/image101.png"/><Relationship Id="rId59" Type="http://schemas.openxmlformats.org/officeDocument/2006/relationships/image" Target="../media/image15.svg"/><Relationship Id="rId67" Type="http://schemas.openxmlformats.org/officeDocument/2006/relationships/image" Target="../media/image112.svg"/><Relationship Id="rId20" Type="http://schemas.openxmlformats.org/officeDocument/2006/relationships/image" Target="../media/image83.png"/><Relationship Id="rId41" Type="http://schemas.openxmlformats.org/officeDocument/2006/relationships/image" Target="../media/image98.svg"/><Relationship Id="rId54" Type="http://schemas.openxmlformats.org/officeDocument/2006/relationships/image" Target="../media/image10.png"/><Relationship Id="rId62" Type="http://schemas.openxmlformats.org/officeDocument/2006/relationships/image" Target="../media/image107.png"/><Relationship Id="rId70" Type="http://schemas.openxmlformats.org/officeDocument/2006/relationships/image" Target="../media/image22.png"/><Relationship Id="rId75" Type="http://schemas.openxmlformats.org/officeDocument/2006/relationships/image" Target="../media/image27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15" Type="http://schemas.openxmlformats.org/officeDocument/2006/relationships/image" Target="../media/image78.svg"/><Relationship Id="rId23" Type="http://schemas.openxmlformats.org/officeDocument/2006/relationships/image" Target="../media/image31.svg"/><Relationship Id="rId28" Type="http://schemas.openxmlformats.org/officeDocument/2006/relationships/image" Target="../media/image89.png"/><Relationship Id="rId36" Type="http://schemas.openxmlformats.org/officeDocument/2006/relationships/image" Target="../media/image95.png"/><Relationship Id="rId49" Type="http://schemas.openxmlformats.org/officeDocument/2006/relationships/image" Target="../media/image103.svg"/><Relationship Id="rId57" Type="http://schemas.openxmlformats.org/officeDocument/2006/relationships/image" Target="../media/image13.svg"/><Relationship Id="rId10" Type="http://schemas.openxmlformats.org/officeDocument/2006/relationships/image" Target="../media/image73.png"/><Relationship Id="rId31" Type="http://schemas.openxmlformats.org/officeDocument/2006/relationships/image" Target="../media/image37.svg"/><Relationship Id="rId44" Type="http://schemas.openxmlformats.org/officeDocument/2006/relationships/image" Target="../media/image100.png"/><Relationship Id="rId52" Type="http://schemas.openxmlformats.org/officeDocument/2006/relationships/image" Target="../media/image106.png"/><Relationship Id="rId60" Type="http://schemas.openxmlformats.org/officeDocument/2006/relationships/image" Target="../media/image16.png"/><Relationship Id="rId65" Type="http://schemas.openxmlformats.org/officeDocument/2006/relationships/image" Target="../media/image110.svg"/><Relationship Id="rId73" Type="http://schemas.openxmlformats.org/officeDocument/2006/relationships/image" Target="../media/image25.svg"/><Relationship Id="rId4" Type="http://schemas.openxmlformats.org/officeDocument/2006/relationships/image" Target="../media/image68.png"/><Relationship Id="rId9" Type="http://schemas.openxmlformats.org/officeDocument/2006/relationships/image" Target="../media/image72.svg"/><Relationship Id="rId13" Type="http://schemas.openxmlformats.org/officeDocument/2006/relationships/image" Target="../media/image76.svg"/><Relationship Id="rId18" Type="http://schemas.openxmlformats.org/officeDocument/2006/relationships/image" Target="../media/image81.png"/><Relationship Id="rId39" Type="http://schemas.openxmlformats.org/officeDocument/2006/relationships/image" Target="../media/image41.svg"/><Relationship Id="rId34" Type="http://schemas.openxmlformats.org/officeDocument/2006/relationships/image" Target="../media/image93.png"/><Relationship Id="rId50" Type="http://schemas.openxmlformats.org/officeDocument/2006/relationships/image" Target="../media/image104.png"/><Relationship Id="rId55" Type="http://schemas.openxmlformats.org/officeDocument/2006/relationships/image" Target="../media/image11.svg"/><Relationship Id="rId76" Type="http://schemas.openxmlformats.org/officeDocument/2006/relationships/image" Target="../media/image18.png"/><Relationship Id="rId7" Type="http://schemas.openxmlformats.org/officeDocument/2006/relationships/image" Target="../media/image7.svg"/><Relationship Id="rId71" Type="http://schemas.openxmlformats.org/officeDocument/2006/relationships/image" Target="../media/image23.svg"/><Relationship Id="rId2" Type="http://schemas.openxmlformats.org/officeDocument/2006/relationships/image" Target="../media/image66.png"/><Relationship Id="rId29" Type="http://schemas.openxmlformats.org/officeDocument/2006/relationships/image" Target="../media/image35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image" Target="../media/image5.sv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://www.leogf.net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7.svg"/><Relationship Id="rId18" Type="http://schemas.openxmlformats.org/officeDocument/2006/relationships/image" Target="../media/image22.png"/><Relationship Id="rId26" Type="http://schemas.openxmlformats.org/officeDocument/2006/relationships/image" Target="../media/image30.png"/><Relationship Id="rId39" Type="http://schemas.openxmlformats.org/officeDocument/2006/relationships/image" Target="../media/image40.png"/><Relationship Id="rId21" Type="http://schemas.openxmlformats.org/officeDocument/2006/relationships/image" Target="../media/image25.svg"/><Relationship Id="rId34" Type="http://schemas.openxmlformats.org/officeDocument/2006/relationships/image" Target="../media/image37.svg"/><Relationship Id="rId42" Type="http://schemas.openxmlformats.org/officeDocument/2006/relationships/image" Target="../media/image42.png"/><Relationship Id="rId47" Type="http://schemas.openxmlformats.org/officeDocument/2006/relationships/slide" Target="slide13.xml"/><Relationship Id="rId50" Type="http://schemas.openxmlformats.org/officeDocument/2006/relationships/slide" Target="slide11.xml"/><Relationship Id="rId7" Type="http://schemas.openxmlformats.org/officeDocument/2006/relationships/image" Target="../media/image11.sv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0.png"/><Relationship Id="rId29" Type="http://schemas.openxmlformats.org/officeDocument/2006/relationships/image" Target="../media/image32.png"/><Relationship Id="rId11" Type="http://schemas.openxmlformats.org/officeDocument/2006/relationships/image" Target="../media/image15.svg"/><Relationship Id="rId24" Type="http://schemas.openxmlformats.org/officeDocument/2006/relationships/image" Target="../media/image28.png"/><Relationship Id="rId32" Type="http://schemas.openxmlformats.org/officeDocument/2006/relationships/image" Target="../media/image35.svg"/><Relationship Id="rId37" Type="http://schemas.openxmlformats.org/officeDocument/2006/relationships/image" Target="../media/image39.svg"/><Relationship Id="rId40" Type="http://schemas.openxmlformats.org/officeDocument/2006/relationships/image" Target="../media/image41.svg"/><Relationship Id="rId45" Type="http://schemas.openxmlformats.org/officeDocument/2006/relationships/image" Target="../media/image44.png"/><Relationship Id="rId53" Type="http://schemas.openxmlformats.org/officeDocument/2006/relationships/image" Target="../media/image49.svg"/><Relationship Id="rId5" Type="http://schemas.openxmlformats.org/officeDocument/2006/relationships/slide" Target="slide9.xml"/><Relationship Id="rId10" Type="http://schemas.openxmlformats.org/officeDocument/2006/relationships/image" Target="../media/image14.png"/><Relationship Id="rId19" Type="http://schemas.openxmlformats.org/officeDocument/2006/relationships/image" Target="../media/image23.svg"/><Relationship Id="rId31" Type="http://schemas.openxmlformats.org/officeDocument/2006/relationships/image" Target="../media/image34.png"/><Relationship Id="rId44" Type="http://schemas.openxmlformats.org/officeDocument/2006/relationships/slide" Target="slide14.xml"/><Relationship Id="rId52" Type="http://schemas.openxmlformats.org/officeDocument/2006/relationships/image" Target="../media/image48.png"/><Relationship Id="rId4" Type="http://schemas.openxmlformats.org/officeDocument/2006/relationships/slide" Target="slide8.xml"/><Relationship Id="rId9" Type="http://schemas.openxmlformats.org/officeDocument/2006/relationships/image" Target="../media/image13.svg"/><Relationship Id="rId14" Type="http://schemas.openxmlformats.org/officeDocument/2006/relationships/image" Target="../media/image18.png"/><Relationship Id="rId22" Type="http://schemas.openxmlformats.org/officeDocument/2006/relationships/image" Target="../media/image26.png"/><Relationship Id="rId27" Type="http://schemas.openxmlformats.org/officeDocument/2006/relationships/image" Target="../media/image31.svg"/><Relationship Id="rId30" Type="http://schemas.openxmlformats.org/officeDocument/2006/relationships/image" Target="../media/image33.svg"/><Relationship Id="rId35" Type="http://schemas.openxmlformats.org/officeDocument/2006/relationships/slide" Target="slide10.xml"/><Relationship Id="rId43" Type="http://schemas.openxmlformats.org/officeDocument/2006/relationships/image" Target="../media/image43.svg"/><Relationship Id="rId48" Type="http://schemas.openxmlformats.org/officeDocument/2006/relationships/image" Target="../media/image46.png"/><Relationship Id="rId8" Type="http://schemas.openxmlformats.org/officeDocument/2006/relationships/image" Target="../media/image12.png"/><Relationship Id="rId51" Type="http://schemas.openxmlformats.org/officeDocument/2006/relationships/slide" Target="slide12.xml"/><Relationship Id="rId3" Type="http://schemas.openxmlformats.org/officeDocument/2006/relationships/slide" Target="slide7.xml"/><Relationship Id="rId12" Type="http://schemas.openxmlformats.org/officeDocument/2006/relationships/image" Target="../media/image16.png"/><Relationship Id="rId17" Type="http://schemas.openxmlformats.org/officeDocument/2006/relationships/image" Target="../media/image21.svg"/><Relationship Id="rId25" Type="http://schemas.openxmlformats.org/officeDocument/2006/relationships/image" Target="../media/image29.svg"/><Relationship Id="rId33" Type="http://schemas.openxmlformats.org/officeDocument/2006/relationships/image" Target="../media/image36.png"/><Relationship Id="rId38" Type="http://schemas.openxmlformats.org/officeDocument/2006/relationships/slide" Target="slide17.xml"/><Relationship Id="rId46" Type="http://schemas.openxmlformats.org/officeDocument/2006/relationships/image" Target="../media/image45.svg"/><Relationship Id="rId20" Type="http://schemas.openxmlformats.org/officeDocument/2006/relationships/image" Target="../media/image24.png"/><Relationship Id="rId41" Type="http://schemas.openxmlformats.org/officeDocument/2006/relationships/slide" Target="slide16.xml"/><Relationship Id="rId54" Type="http://schemas.openxmlformats.org/officeDocument/2006/relationships/slide" Target="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5" Type="http://schemas.openxmlformats.org/officeDocument/2006/relationships/image" Target="../media/image19.svg"/><Relationship Id="rId23" Type="http://schemas.openxmlformats.org/officeDocument/2006/relationships/image" Target="../media/image27.svg"/><Relationship Id="rId28" Type="http://schemas.openxmlformats.org/officeDocument/2006/relationships/slide" Target="slide18.xml"/><Relationship Id="rId36" Type="http://schemas.openxmlformats.org/officeDocument/2006/relationships/image" Target="../media/image38.png"/><Relationship Id="rId49" Type="http://schemas.openxmlformats.org/officeDocument/2006/relationships/image" Target="../media/image47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13" Type="http://schemas.openxmlformats.org/officeDocument/2006/relationships/slide" Target="slide17.xml"/><Relationship Id="rId18" Type="http://schemas.openxmlformats.org/officeDocument/2006/relationships/image" Target="../media/image52.svg"/><Relationship Id="rId3" Type="http://schemas.openxmlformats.org/officeDocument/2006/relationships/slide" Target="slide7.xml"/><Relationship Id="rId7" Type="http://schemas.openxmlformats.org/officeDocument/2006/relationships/slide" Target="slide11.xml"/><Relationship Id="rId12" Type="http://schemas.openxmlformats.org/officeDocument/2006/relationships/slide" Target="slide16.xml"/><Relationship Id="rId17" Type="http://schemas.openxmlformats.org/officeDocument/2006/relationships/image" Target="../media/image51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3.sv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11" Type="http://schemas.openxmlformats.org/officeDocument/2006/relationships/slide" Target="slide15.xml"/><Relationship Id="rId5" Type="http://schemas.openxmlformats.org/officeDocument/2006/relationships/slide" Target="slide9.xml"/><Relationship Id="rId15" Type="http://schemas.openxmlformats.org/officeDocument/2006/relationships/image" Target="../media/image50.png"/><Relationship Id="rId10" Type="http://schemas.openxmlformats.org/officeDocument/2006/relationships/slide" Target="slide14.xml"/><Relationship Id="rId19" Type="http://schemas.openxmlformats.org/officeDocument/2006/relationships/slide" Target="slide6.xml"/><Relationship Id="rId4" Type="http://schemas.openxmlformats.org/officeDocument/2006/relationships/slide" Target="slide8.xml"/><Relationship Id="rId9" Type="http://schemas.openxmlformats.org/officeDocument/2006/relationships/slide" Target="slide13.xml"/><Relationship Id="rId14" Type="http://schemas.openxmlformats.org/officeDocument/2006/relationships/slide" Target="slide1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slide" Target="slide15.xml"/><Relationship Id="rId18" Type="http://schemas.openxmlformats.org/officeDocument/2006/relationships/image" Target="../media/image55.png"/><Relationship Id="rId3" Type="http://schemas.openxmlformats.org/officeDocument/2006/relationships/image" Target="../media/image53.png"/><Relationship Id="rId21" Type="http://schemas.openxmlformats.org/officeDocument/2006/relationships/image" Target="../media/image17.svg"/><Relationship Id="rId7" Type="http://schemas.openxmlformats.org/officeDocument/2006/relationships/slide" Target="slide9.xml"/><Relationship Id="rId12" Type="http://schemas.openxmlformats.org/officeDocument/2006/relationships/slide" Target="slide14.xml"/><Relationship Id="rId17" Type="http://schemas.openxmlformats.org/officeDocument/2006/relationships/slide" Target="slide6.xml"/><Relationship Id="rId2" Type="http://schemas.openxmlformats.org/officeDocument/2006/relationships/notesSlide" Target="../notesSlides/notesSlide4.xml"/><Relationship Id="rId16" Type="http://schemas.openxmlformats.org/officeDocument/2006/relationships/slide" Target="slide18.xml"/><Relationship Id="rId20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11" Type="http://schemas.openxmlformats.org/officeDocument/2006/relationships/slide" Target="slide13.xml"/><Relationship Id="rId5" Type="http://schemas.openxmlformats.org/officeDocument/2006/relationships/slide" Target="slide7.xml"/><Relationship Id="rId15" Type="http://schemas.openxmlformats.org/officeDocument/2006/relationships/slide" Target="slide17.xml"/><Relationship Id="rId10" Type="http://schemas.openxmlformats.org/officeDocument/2006/relationships/slide" Target="slide12.xml"/><Relationship Id="rId19" Type="http://schemas.openxmlformats.org/officeDocument/2006/relationships/image" Target="../media/image15.svg"/><Relationship Id="rId4" Type="http://schemas.openxmlformats.org/officeDocument/2006/relationships/image" Target="../media/image54.svg"/><Relationship Id="rId9" Type="http://schemas.openxmlformats.org/officeDocument/2006/relationships/slide" Target="slide11.xml"/><Relationship Id="rId14" Type="http://schemas.openxmlformats.org/officeDocument/2006/relationships/slide" Target="slide1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slide" Target="slide15.xml"/><Relationship Id="rId18" Type="http://schemas.openxmlformats.org/officeDocument/2006/relationships/image" Target="../media/image13.svg"/><Relationship Id="rId3" Type="http://schemas.openxmlformats.org/officeDocument/2006/relationships/image" Target="../media/image57.png"/><Relationship Id="rId7" Type="http://schemas.openxmlformats.org/officeDocument/2006/relationships/slide" Target="slide9.xml"/><Relationship Id="rId12" Type="http://schemas.openxmlformats.org/officeDocument/2006/relationships/slide" Target="slide14.xml"/><Relationship Id="rId17" Type="http://schemas.openxmlformats.org/officeDocument/2006/relationships/image" Target="../media/image50.png"/><Relationship Id="rId2" Type="http://schemas.openxmlformats.org/officeDocument/2006/relationships/notesSlide" Target="../notesSlides/notesSlide5.xml"/><Relationship Id="rId16" Type="http://schemas.openxmlformats.org/officeDocument/2006/relationships/slide" Target="slide1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11" Type="http://schemas.openxmlformats.org/officeDocument/2006/relationships/slide" Target="slide13.xml"/><Relationship Id="rId5" Type="http://schemas.openxmlformats.org/officeDocument/2006/relationships/slide" Target="slide7.xml"/><Relationship Id="rId15" Type="http://schemas.openxmlformats.org/officeDocument/2006/relationships/slide" Target="slide17.xml"/><Relationship Id="rId10" Type="http://schemas.openxmlformats.org/officeDocument/2006/relationships/slide" Target="slide12.xml"/><Relationship Id="rId19" Type="http://schemas.openxmlformats.org/officeDocument/2006/relationships/slide" Target="slide6.xml"/><Relationship Id="rId4" Type="http://schemas.openxmlformats.org/officeDocument/2006/relationships/image" Target="../media/image58.svg"/><Relationship Id="rId9" Type="http://schemas.openxmlformats.org/officeDocument/2006/relationships/slide" Target="slide11.xml"/><Relationship Id="rId14" Type="http://schemas.openxmlformats.org/officeDocument/2006/relationships/slide" Target="slide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EB3DAFA0-2527-FD46-97B7-4465629FDB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08745"/>
            <a:ext cx="12192000" cy="78754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900C62D-DC98-4CF7-9E65-E550424171B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>
                <a:highlight>
                  <a:srgbClr val="FFFF00"/>
                </a:highlight>
              </a:rPr>
              <a:t>[PLAN DE MARKETING]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02565F-3D33-463F-BE24-F9F7C160FB8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dirty="0">
                <a:highlight>
                  <a:srgbClr val="F6C9C2"/>
                </a:highlight>
              </a:rPr>
              <a:t>CUSTOMER JOURNEY MAP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A0794D3-0EC2-6342-89FD-A0EECC9E2B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0" y="-15240"/>
            <a:ext cx="906477" cy="97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1081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raphic 32" descr="Sad Face with No Fill">
            <a:extLst>
              <a:ext uri="{FF2B5EF4-FFF2-40B4-BE49-F238E27FC236}">
                <a16:creationId xmlns:a16="http://schemas.microsoft.com/office/drawing/2014/main" id="{ECE99ADC-6CFB-4F57-BD3B-B1166E83EC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58834" y="4899134"/>
            <a:ext cx="910984" cy="91098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-1" y="0"/>
            <a:ext cx="1781175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E2E2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srgbClr val="E2E2E2"/>
              </a:solidFill>
              <a:latin typeface="+mj-lt"/>
            </a:endParaRPr>
          </a:p>
        </p:txBody>
      </p:sp>
      <p:sp>
        <p:nvSpPr>
          <p:cNvPr id="8" name="Прямоугольник 7">
            <a:hlinkClick r:id="rId5" action="ppaction://hlinksldjump"/>
          </p:cNvPr>
          <p:cNvSpPr/>
          <p:nvPr/>
        </p:nvSpPr>
        <p:spPr>
          <a:xfrm>
            <a:off x="0" y="600074"/>
            <a:ext cx="1695450" cy="466725"/>
          </a:xfrm>
          <a:prstGeom prst="rect">
            <a:avLst/>
          </a:prstGeom>
          <a:solidFill>
            <a:srgbClr val="E2E2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AWARE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7" name="Прямоугольник 36">
            <a:hlinkClick r:id="rId6" action="ppaction://hlinksldjump"/>
          </p:cNvPr>
          <p:cNvSpPr/>
          <p:nvPr/>
        </p:nvSpPr>
        <p:spPr>
          <a:xfrm>
            <a:off x="-1" y="1142999"/>
            <a:ext cx="1695450" cy="466725"/>
          </a:xfrm>
          <a:prstGeom prst="rect">
            <a:avLst/>
          </a:prstGeom>
          <a:solidFill>
            <a:srgbClr val="E2E2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RESEARCH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8" name="Прямоугольник 37">
            <a:hlinkClick r:id="rId7" action="ppaction://hlinksldjump"/>
          </p:cNvPr>
          <p:cNvSpPr/>
          <p:nvPr/>
        </p:nvSpPr>
        <p:spPr>
          <a:xfrm>
            <a:off x="0" y="1666874"/>
            <a:ext cx="1695450" cy="466725"/>
          </a:xfrm>
          <a:prstGeom prst="rect">
            <a:avLst/>
          </a:prstGeom>
          <a:solidFill>
            <a:srgbClr val="E2E2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DEMO</a:t>
            </a:r>
          </a:p>
        </p:txBody>
      </p:sp>
      <p:sp>
        <p:nvSpPr>
          <p:cNvPr id="39" name="Прямоугольник 38">
            <a:hlinkClick r:id="rId8" action="ppaction://hlinksldjump"/>
          </p:cNvPr>
          <p:cNvSpPr/>
          <p:nvPr/>
        </p:nvSpPr>
        <p:spPr>
          <a:xfrm>
            <a:off x="0" y="2190749"/>
            <a:ext cx="1695450" cy="46672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dirty="0">
                <a:latin typeface="+mj-lt"/>
              </a:rPr>
              <a:t>CONSIDER</a:t>
            </a:r>
          </a:p>
        </p:txBody>
      </p:sp>
      <p:sp>
        <p:nvSpPr>
          <p:cNvPr id="40" name="Прямоугольник 39">
            <a:hlinkClick r:id="rId9" action="ppaction://hlinksldjump"/>
          </p:cNvPr>
          <p:cNvSpPr/>
          <p:nvPr/>
        </p:nvSpPr>
        <p:spPr>
          <a:xfrm>
            <a:off x="0" y="2714624"/>
            <a:ext cx="1695450" cy="466725"/>
          </a:xfrm>
          <a:prstGeom prst="rect">
            <a:avLst/>
          </a:prstGeom>
          <a:solidFill>
            <a:srgbClr val="E2E2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TRIAL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1" name="Прямоугольник 40">
            <a:hlinkClick r:id="rId10" action="ppaction://hlinksldjump"/>
          </p:cNvPr>
          <p:cNvSpPr/>
          <p:nvPr/>
        </p:nvSpPr>
        <p:spPr>
          <a:xfrm>
            <a:off x="0" y="3238499"/>
            <a:ext cx="1695450" cy="466725"/>
          </a:xfrm>
          <a:prstGeom prst="rect">
            <a:avLst/>
          </a:prstGeom>
          <a:solidFill>
            <a:srgbClr val="E2E2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DECISION</a:t>
            </a:r>
          </a:p>
        </p:txBody>
      </p:sp>
      <p:sp>
        <p:nvSpPr>
          <p:cNvPr id="42" name="Прямоугольник 41">
            <a:hlinkClick r:id="rId11" action="ppaction://hlinksldjump"/>
          </p:cNvPr>
          <p:cNvSpPr/>
          <p:nvPr/>
        </p:nvSpPr>
        <p:spPr>
          <a:xfrm>
            <a:off x="0" y="3762374"/>
            <a:ext cx="1695450" cy="466725"/>
          </a:xfrm>
          <a:prstGeom prst="rect">
            <a:avLst/>
          </a:prstGeom>
          <a:solidFill>
            <a:srgbClr val="E2E2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NEGOTIATIONS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3" name="Прямоугольник 42">
            <a:hlinkClick r:id="rId12" action="ppaction://hlinksldjump"/>
          </p:cNvPr>
          <p:cNvSpPr/>
          <p:nvPr/>
        </p:nvSpPr>
        <p:spPr>
          <a:xfrm>
            <a:off x="0" y="4286249"/>
            <a:ext cx="1695450" cy="466725"/>
          </a:xfrm>
          <a:prstGeom prst="rect">
            <a:avLst/>
          </a:prstGeom>
          <a:solidFill>
            <a:srgbClr val="E2E2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PURCHASE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4" name="Прямоугольник 43">
            <a:hlinkClick r:id="rId13" action="ppaction://hlinksldjump"/>
          </p:cNvPr>
          <p:cNvSpPr/>
          <p:nvPr/>
        </p:nvSpPr>
        <p:spPr>
          <a:xfrm>
            <a:off x="0" y="4810124"/>
            <a:ext cx="1695450" cy="466725"/>
          </a:xfrm>
          <a:prstGeom prst="rect">
            <a:avLst/>
          </a:prstGeom>
          <a:solidFill>
            <a:srgbClr val="E2E2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DELIVERY &amp; USE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5" name="Прямоугольник 44">
            <a:hlinkClick r:id="rId14" action="ppaction://hlinksldjump"/>
          </p:cNvPr>
          <p:cNvSpPr/>
          <p:nvPr/>
        </p:nvSpPr>
        <p:spPr>
          <a:xfrm>
            <a:off x="0" y="5333999"/>
            <a:ext cx="1695450" cy="466725"/>
          </a:xfrm>
          <a:prstGeom prst="rect">
            <a:avLst/>
          </a:prstGeom>
          <a:solidFill>
            <a:srgbClr val="E2E2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SUPPORT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6" name="Прямоугольник 45">
            <a:hlinkClick r:id="rId15" action="ppaction://hlinksldjump"/>
          </p:cNvPr>
          <p:cNvSpPr/>
          <p:nvPr/>
        </p:nvSpPr>
        <p:spPr>
          <a:xfrm>
            <a:off x="0" y="5857874"/>
            <a:ext cx="1695450" cy="466725"/>
          </a:xfrm>
          <a:prstGeom prst="rect">
            <a:avLst/>
          </a:prstGeom>
          <a:solidFill>
            <a:srgbClr val="E2E2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FEEDBACK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7" name="Прямоугольник 46">
            <a:hlinkClick r:id="rId16" action="ppaction://hlinksldjump"/>
          </p:cNvPr>
          <p:cNvSpPr/>
          <p:nvPr/>
        </p:nvSpPr>
        <p:spPr>
          <a:xfrm>
            <a:off x="0" y="6381749"/>
            <a:ext cx="1695450" cy="466725"/>
          </a:xfrm>
          <a:prstGeom prst="rect">
            <a:avLst/>
          </a:prstGeom>
          <a:solidFill>
            <a:srgbClr val="E2E2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ADVOCACY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1872986" y="58002"/>
            <a:ext cx="1606548" cy="780987"/>
          </a:xfrm>
          <a:prstGeom prst="rect">
            <a:avLst/>
          </a:prstGeom>
          <a:solidFill>
            <a:srgbClr val="E2E2E2"/>
          </a:solidFill>
          <a:ln>
            <a:solidFill>
              <a:srgbClr val="E2E2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Business goals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1872985" y="904353"/>
            <a:ext cx="1606548" cy="779101"/>
          </a:xfrm>
          <a:prstGeom prst="rect">
            <a:avLst/>
          </a:prstGeom>
          <a:solidFill>
            <a:srgbClr val="E2E2E2"/>
          </a:solidFill>
          <a:ln>
            <a:solidFill>
              <a:srgbClr val="E2E2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User goals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1872985" y="1746118"/>
            <a:ext cx="1606548" cy="791371"/>
          </a:xfrm>
          <a:prstGeom prst="rect">
            <a:avLst/>
          </a:prstGeom>
          <a:solidFill>
            <a:srgbClr val="E2E2E2"/>
          </a:solidFill>
          <a:ln>
            <a:solidFill>
              <a:srgbClr val="E2E2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Touchpoints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1872985" y="2600153"/>
            <a:ext cx="1606548" cy="1776940"/>
          </a:xfrm>
          <a:prstGeom prst="rect">
            <a:avLst/>
          </a:prstGeom>
          <a:solidFill>
            <a:srgbClr val="E2E2E2"/>
          </a:solidFill>
          <a:ln>
            <a:solidFill>
              <a:srgbClr val="E2E2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Process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1872985" y="4439757"/>
            <a:ext cx="1610784" cy="1134796"/>
          </a:xfrm>
          <a:prstGeom prst="rect">
            <a:avLst/>
          </a:prstGeom>
          <a:solidFill>
            <a:srgbClr val="DD270A">
              <a:alpha val="25098"/>
            </a:srgbClr>
          </a:solidFill>
          <a:ln>
            <a:solidFill>
              <a:srgbClr val="F6C9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BC2208"/>
                </a:solidFill>
                <a:latin typeface="+mj-lt"/>
              </a:rPr>
              <a:t>Problems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1872985" y="5637218"/>
            <a:ext cx="1606548" cy="1133714"/>
          </a:xfrm>
          <a:prstGeom prst="rect">
            <a:avLst/>
          </a:prstGeom>
          <a:solidFill>
            <a:srgbClr val="23D590">
              <a:alpha val="25098"/>
            </a:srgbClr>
          </a:solidFill>
          <a:ln>
            <a:solidFill>
              <a:srgbClr val="C8F4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1A9E6C"/>
                </a:solidFill>
                <a:latin typeface="+mj-lt"/>
              </a:rPr>
              <a:t>Ideas</a:t>
            </a:r>
          </a:p>
        </p:txBody>
      </p:sp>
      <p:sp>
        <p:nvSpPr>
          <p:cNvPr id="76" name="Прямоугольник 75"/>
          <p:cNvSpPr/>
          <p:nvPr/>
        </p:nvSpPr>
        <p:spPr>
          <a:xfrm>
            <a:off x="3505199" y="1742496"/>
            <a:ext cx="5389163" cy="798031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/>
                </a:solidFill>
                <a:latin typeface="+mj-lt"/>
              </a:rPr>
              <a:t>&lt;touchpoints description&gt;</a:t>
            </a:r>
            <a:endParaRPr lang="ru-RU" sz="1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3505200" y="2601886"/>
            <a:ext cx="5385909" cy="177694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/>
                </a:solidFill>
                <a:latin typeface="+mj-lt"/>
              </a:rPr>
              <a:t>&lt;process description&gt;</a:t>
            </a:r>
            <a:endParaRPr lang="ru-RU" sz="1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3505200" y="4438497"/>
            <a:ext cx="5385909" cy="1132944"/>
          </a:xfrm>
          <a:prstGeom prst="rect">
            <a:avLst/>
          </a:prstGeom>
          <a:noFill/>
          <a:ln w="9525">
            <a:solidFill>
              <a:srgbClr val="F6C9C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/>
                </a:solidFill>
                <a:latin typeface="+mj-lt"/>
              </a:rPr>
              <a:t>&lt;problems&gt;</a:t>
            </a:r>
            <a:endParaRPr lang="ru-RU" sz="1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3505199" y="906007"/>
            <a:ext cx="5391943" cy="782116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/>
                </a:solidFill>
                <a:latin typeface="+mj-lt"/>
              </a:rPr>
              <a:t>&lt;goal description&gt;</a:t>
            </a:r>
            <a:endParaRPr lang="ru-RU" sz="1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3505199" y="58002"/>
            <a:ext cx="5391945" cy="784961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/>
                </a:solidFill>
                <a:latin typeface="+mj-lt"/>
              </a:rPr>
              <a:t>&lt;goal description&gt;</a:t>
            </a:r>
            <a:endParaRPr lang="ru-RU" sz="1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3505200" y="5637217"/>
            <a:ext cx="5385910" cy="1132944"/>
          </a:xfrm>
          <a:prstGeom prst="rect">
            <a:avLst/>
          </a:prstGeom>
          <a:noFill/>
          <a:ln w="9525">
            <a:solidFill>
              <a:srgbClr val="C8F4E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/>
                </a:solidFill>
                <a:latin typeface="+mj-lt"/>
              </a:rPr>
              <a:t>&lt;ideas&gt;</a:t>
            </a:r>
            <a:endParaRPr lang="ru-RU" sz="1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9" name="Прямоугольная выноска 48"/>
          <p:cNvSpPr/>
          <p:nvPr/>
        </p:nvSpPr>
        <p:spPr>
          <a:xfrm>
            <a:off x="8991599" y="2606894"/>
            <a:ext cx="3081371" cy="2152650"/>
          </a:xfrm>
          <a:prstGeom prst="wedgeRectCallout">
            <a:avLst>
              <a:gd name="adj1" fmla="val 29175"/>
              <a:gd name="adj2" fmla="val 60709"/>
            </a:avLst>
          </a:pr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i="1" dirty="0">
                <a:solidFill>
                  <a:schemeClr val="tx1"/>
                </a:solidFill>
                <a:latin typeface="+mj-lt"/>
              </a:rPr>
              <a:t>“Quote”</a:t>
            </a:r>
            <a:endParaRPr lang="ru-RU" sz="1600" i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8991599" y="359872"/>
            <a:ext cx="3081371" cy="217761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8991598" y="58002"/>
            <a:ext cx="3081372" cy="408059"/>
          </a:xfrm>
          <a:prstGeom prst="rect">
            <a:avLst/>
          </a:prstGeom>
          <a:solidFill>
            <a:srgbClr val="E2E2E2"/>
          </a:solidFill>
          <a:ln>
            <a:solidFill>
              <a:srgbClr val="E2E2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Process type</a:t>
            </a:r>
          </a:p>
        </p:txBody>
      </p:sp>
      <p:sp>
        <p:nvSpPr>
          <p:cNvPr id="34" name="Прямоугольник 36">
            <a:hlinkClick r:id="rId17" action="ppaction://hlinksldjump"/>
            <a:extLst>
              <a:ext uri="{FF2B5EF4-FFF2-40B4-BE49-F238E27FC236}">
                <a16:creationId xmlns:a16="http://schemas.microsoft.com/office/drawing/2014/main" id="{8773218D-10AC-4BB2-BC18-DAD0AA11E472}"/>
              </a:ext>
            </a:extLst>
          </p:cNvPr>
          <p:cNvSpPr/>
          <p:nvPr/>
        </p:nvSpPr>
        <p:spPr>
          <a:xfrm>
            <a:off x="-1" y="72613"/>
            <a:ext cx="1695450" cy="466725"/>
          </a:xfrm>
          <a:prstGeom prst="rect">
            <a:avLst/>
          </a:prstGeom>
          <a:solidFill>
            <a:srgbClr val="E2E2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BACK TO OVERVIEW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BEA7044-7222-4571-A8BF-1BF288E7F9E5}"/>
              </a:ext>
            </a:extLst>
          </p:cNvPr>
          <p:cNvGrpSpPr/>
          <p:nvPr/>
        </p:nvGrpSpPr>
        <p:grpSpPr>
          <a:xfrm>
            <a:off x="9733489" y="502569"/>
            <a:ext cx="1401236" cy="1998411"/>
            <a:chOff x="4283592" y="3937585"/>
            <a:chExt cx="1159447" cy="1653578"/>
          </a:xfrm>
          <a:solidFill>
            <a:schemeClr val="tx1">
              <a:lumMod val="75000"/>
              <a:lumOff val="25000"/>
            </a:schemeClr>
          </a:solidFill>
        </p:grpSpPr>
        <p:pic>
          <p:nvPicPr>
            <p:cNvPr id="48" name="Graphic 47" descr="Line Arrow: Clockwise curve">
              <a:extLst>
                <a:ext uri="{FF2B5EF4-FFF2-40B4-BE49-F238E27FC236}">
                  <a16:creationId xmlns:a16="http://schemas.microsoft.com/office/drawing/2014/main" id="{635ED3E9-2D21-46F0-B32C-37AE3F2C8569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 rot="1254805" flipH="1">
              <a:off x="4340964" y="3937585"/>
              <a:ext cx="1102075" cy="1102075"/>
            </a:xfrm>
            <a:prstGeom prst="rect">
              <a:avLst/>
            </a:prstGeom>
          </p:spPr>
        </p:pic>
        <p:pic>
          <p:nvPicPr>
            <p:cNvPr id="50" name="Graphic 49" descr="Line Arrow: Counterclockwise curve">
              <a:extLst>
                <a:ext uri="{FF2B5EF4-FFF2-40B4-BE49-F238E27FC236}">
                  <a16:creationId xmlns:a16="http://schemas.microsoft.com/office/drawing/2014/main" id="{496B3B37-1CB3-4207-AE78-02871D682F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 rot="6881371" flipH="1">
              <a:off x="4283592" y="4489088"/>
              <a:ext cx="1102075" cy="11020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797870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raphic 34" descr="Smiling Face with No Fill">
            <a:extLst>
              <a:ext uri="{FF2B5EF4-FFF2-40B4-BE49-F238E27FC236}">
                <a16:creationId xmlns:a16="http://schemas.microsoft.com/office/drawing/2014/main" id="{EF762475-0008-4A68-A5B1-19DD2C5661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63070" y="4899133"/>
            <a:ext cx="910985" cy="91098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-1" y="0"/>
            <a:ext cx="1781175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E2E2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srgbClr val="E2E2E2"/>
              </a:solidFill>
              <a:latin typeface="+mj-lt"/>
            </a:endParaRPr>
          </a:p>
        </p:txBody>
      </p:sp>
      <p:sp>
        <p:nvSpPr>
          <p:cNvPr id="8" name="Прямоугольник 7">
            <a:hlinkClick r:id="rId5" action="ppaction://hlinksldjump"/>
          </p:cNvPr>
          <p:cNvSpPr/>
          <p:nvPr/>
        </p:nvSpPr>
        <p:spPr>
          <a:xfrm>
            <a:off x="0" y="600074"/>
            <a:ext cx="1695450" cy="466725"/>
          </a:xfrm>
          <a:prstGeom prst="rect">
            <a:avLst/>
          </a:prstGeom>
          <a:solidFill>
            <a:srgbClr val="E2E2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AWARE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7" name="Прямоугольник 36">
            <a:hlinkClick r:id="rId6" action="ppaction://hlinksldjump"/>
          </p:cNvPr>
          <p:cNvSpPr/>
          <p:nvPr/>
        </p:nvSpPr>
        <p:spPr>
          <a:xfrm>
            <a:off x="-1" y="1142999"/>
            <a:ext cx="1695450" cy="466725"/>
          </a:xfrm>
          <a:prstGeom prst="rect">
            <a:avLst/>
          </a:prstGeom>
          <a:solidFill>
            <a:srgbClr val="E2E2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RESEARCH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8" name="Прямоугольник 37">
            <a:hlinkClick r:id="rId7" action="ppaction://hlinksldjump"/>
          </p:cNvPr>
          <p:cNvSpPr/>
          <p:nvPr/>
        </p:nvSpPr>
        <p:spPr>
          <a:xfrm>
            <a:off x="0" y="1666874"/>
            <a:ext cx="1695450" cy="466725"/>
          </a:xfrm>
          <a:prstGeom prst="rect">
            <a:avLst/>
          </a:prstGeom>
          <a:solidFill>
            <a:srgbClr val="E2E2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DEMO</a:t>
            </a:r>
          </a:p>
        </p:txBody>
      </p:sp>
      <p:sp>
        <p:nvSpPr>
          <p:cNvPr id="39" name="Прямоугольник 38">
            <a:hlinkClick r:id="rId8" action="ppaction://hlinksldjump"/>
          </p:cNvPr>
          <p:cNvSpPr/>
          <p:nvPr/>
        </p:nvSpPr>
        <p:spPr>
          <a:xfrm>
            <a:off x="0" y="2190749"/>
            <a:ext cx="1695450" cy="466725"/>
          </a:xfrm>
          <a:prstGeom prst="rect">
            <a:avLst/>
          </a:prstGeom>
          <a:solidFill>
            <a:srgbClr val="E2E2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CONSIDER</a:t>
            </a:r>
          </a:p>
        </p:txBody>
      </p:sp>
      <p:sp>
        <p:nvSpPr>
          <p:cNvPr id="40" name="Прямоугольник 39">
            <a:hlinkClick r:id="rId9" action="ppaction://hlinksldjump"/>
          </p:cNvPr>
          <p:cNvSpPr/>
          <p:nvPr/>
        </p:nvSpPr>
        <p:spPr>
          <a:xfrm>
            <a:off x="0" y="2714624"/>
            <a:ext cx="1695450" cy="46672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>
                <a:latin typeface="+mj-lt"/>
              </a:rPr>
              <a:t>TRIAL</a:t>
            </a:r>
            <a:endParaRPr lang="ru-RU" sz="1400" dirty="0">
              <a:latin typeface="+mj-lt"/>
            </a:endParaRPr>
          </a:p>
        </p:txBody>
      </p:sp>
      <p:sp>
        <p:nvSpPr>
          <p:cNvPr id="41" name="Прямоугольник 40">
            <a:hlinkClick r:id="rId10" action="ppaction://hlinksldjump"/>
          </p:cNvPr>
          <p:cNvSpPr/>
          <p:nvPr/>
        </p:nvSpPr>
        <p:spPr>
          <a:xfrm>
            <a:off x="0" y="3238499"/>
            <a:ext cx="1695450" cy="466725"/>
          </a:xfrm>
          <a:prstGeom prst="rect">
            <a:avLst/>
          </a:prstGeom>
          <a:solidFill>
            <a:srgbClr val="E2E2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DECISION</a:t>
            </a:r>
          </a:p>
        </p:txBody>
      </p:sp>
      <p:sp>
        <p:nvSpPr>
          <p:cNvPr id="42" name="Прямоугольник 41">
            <a:hlinkClick r:id="rId11" action="ppaction://hlinksldjump"/>
          </p:cNvPr>
          <p:cNvSpPr/>
          <p:nvPr/>
        </p:nvSpPr>
        <p:spPr>
          <a:xfrm>
            <a:off x="0" y="3762374"/>
            <a:ext cx="1695450" cy="466725"/>
          </a:xfrm>
          <a:prstGeom prst="rect">
            <a:avLst/>
          </a:prstGeom>
          <a:solidFill>
            <a:srgbClr val="E2E2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NEGOTIATIONS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3" name="Прямоугольник 42">
            <a:hlinkClick r:id="rId12" action="ppaction://hlinksldjump"/>
          </p:cNvPr>
          <p:cNvSpPr/>
          <p:nvPr/>
        </p:nvSpPr>
        <p:spPr>
          <a:xfrm>
            <a:off x="0" y="4286249"/>
            <a:ext cx="1695450" cy="466725"/>
          </a:xfrm>
          <a:prstGeom prst="rect">
            <a:avLst/>
          </a:prstGeom>
          <a:solidFill>
            <a:srgbClr val="E2E2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PURCHASE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4" name="Прямоугольник 43">
            <a:hlinkClick r:id="rId13" action="ppaction://hlinksldjump"/>
          </p:cNvPr>
          <p:cNvSpPr/>
          <p:nvPr/>
        </p:nvSpPr>
        <p:spPr>
          <a:xfrm>
            <a:off x="0" y="4810124"/>
            <a:ext cx="1695450" cy="466725"/>
          </a:xfrm>
          <a:prstGeom prst="rect">
            <a:avLst/>
          </a:prstGeom>
          <a:solidFill>
            <a:srgbClr val="E2E2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DELIVERY &amp; USE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5" name="Прямоугольник 44">
            <a:hlinkClick r:id="rId14" action="ppaction://hlinksldjump"/>
          </p:cNvPr>
          <p:cNvSpPr/>
          <p:nvPr/>
        </p:nvSpPr>
        <p:spPr>
          <a:xfrm>
            <a:off x="0" y="5333999"/>
            <a:ext cx="1695450" cy="466725"/>
          </a:xfrm>
          <a:prstGeom prst="rect">
            <a:avLst/>
          </a:prstGeom>
          <a:solidFill>
            <a:srgbClr val="E2E2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SUPPORT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6" name="Прямоугольник 45">
            <a:hlinkClick r:id="rId15" action="ppaction://hlinksldjump"/>
          </p:cNvPr>
          <p:cNvSpPr/>
          <p:nvPr/>
        </p:nvSpPr>
        <p:spPr>
          <a:xfrm>
            <a:off x="0" y="5857874"/>
            <a:ext cx="1695450" cy="466725"/>
          </a:xfrm>
          <a:prstGeom prst="rect">
            <a:avLst/>
          </a:prstGeom>
          <a:solidFill>
            <a:srgbClr val="E2E2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FEEDBACK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7" name="Прямоугольник 46">
            <a:hlinkClick r:id="rId16" action="ppaction://hlinksldjump"/>
          </p:cNvPr>
          <p:cNvSpPr/>
          <p:nvPr/>
        </p:nvSpPr>
        <p:spPr>
          <a:xfrm>
            <a:off x="0" y="6381749"/>
            <a:ext cx="1695450" cy="466725"/>
          </a:xfrm>
          <a:prstGeom prst="rect">
            <a:avLst/>
          </a:prstGeom>
          <a:solidFill>
            <a:srgbClr val="E2E2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ADVOCACY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1872986" y="58002"/>
            <a:ext cx="1606548" cy="780987"/>
          </a:xfrm>
          <a:prstGeom prst="rect">
            <a:avLst/>
          </a:prstGeom>
          <a:solidFill>
            <a:srgbClr val="E2E2E2"/>
          </a:solidFill>
          <a:ln>
            <a:solidFill>
              <a:srgbClr val="E2E2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Business goals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1872985" y="904353"/>
            <a:ext cx="1606548" cy="779101"/>
          </a:xfrm>
          <a:prstGeom prst="rect">
            <a:avLst/>
          </a:prstGeom>
          <a:solidFill>
            <a:srgbClr val="E2E2E2"/>
          </a:solidFill>
          <a:ln>
            <a:solidFill>
              <a:srgbClr val="E2E2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User goals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1872985" y="1746118"/>
            <a:ext cx="1606548" cy="791371"/>
          </a:xfrm>
          <a:prstGeom prst="rect">
            <a:avLst/>
          </a:prstGeom>
          <a:solidFill>
            <a:srgbClr val="E2E2E2"/>
          </a:solidFill>
          <a:ln>
            <a:solidFill>
              <a:srgbClr val="E2E2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Touchpoints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1872985" y="2600153"/>
            <a:ext cx="1606548" cy="1776940"/>
          </a:xfrm>
          <a:prstGeom prst="rect">
            <a:avLst/>
          </a:prstGeom>
          <a:solidFill>
            <a:srgbClr val="E2E2E2"/>
          </a:solidFill>
          <a:ln>
            <a:solidFill>
              <a:srgbClr val="E2E2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Process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1872985" y="4439757"/>
            <a:ext cx="1610784" cy="1134796"/>
          </a:xfrm>
          <a:prstGeom prst="rect">
            <a:avLst/>
          </a:prstGeom>
          <a:solidFill>
            <a:srgbClr val="DD270A">
              <a:alpha val="25098"/>
            </a:srgbClr>
          </a:solidFill>
          <a:ln>
            <a:solidFill>
              <a:srgbClr val="F6C9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BC2208"/>
                </a:solidFill>
                <a:latin typeface="+mj-lt"/>
              </a:rPr>
              <a:t>Problems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1872985" y="5637218"/>
            <a:ext cx="1606548" cy="1133714"/>
          </a:xfrm>
          <a:prstGeom prst="rect">
            <a:avLst/>
          </a:prstGeom>
          <a:solidFill>
            <a:srgbClr val="23D590">
              <a:alpha val="25098"/>
            </a:srgbClr>
          </a:solidFill>
          <a:ln>
            <a:solidFill>
              <a:srgbClr val="C8F4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1A9E6C"/>
                </a:solidFill>
                <a:latin typeface="+mj-lt"/>
              </a:rPr>
              <a:t>Ideas</a:t>
            </a:r>
          </a:p>
        </p:txBody>
      </p:sp>
      <p:sp>
        <p:nvSpPr>
          <p:cNvPr id="76" name="Прямоугольник 75"/>
          <p:cNvSpPr/>
          <p:nvPr/>
        </p:nvSpPr>
        <p:spPr>
          <a:xfrm>
            <a:off x="3505199" y="1742496"/>
            <a:ext cx="5389163" cy="798031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/>
                </a:solidFill>
                <a:latin typeface="+mj-lt"/>
              </a:rPr>
              <a:t>&lt;touchpoints description&gt;</a:t>
            </a:r>
            <a:endParaRPr lang="ru-RU" sz="1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3505200" y="2601886"/>
            <a:ext cx="5385909" cy="177694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/>
                </a:solidFill>
                <a:latin typeface="+mj-lt"/>
              </a:rPr>
              <a:t>&lt;process description&gt;</a:t>
            </a:r>
            <a:endParaRPr lang="ru-RU" sz="1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3505200" y="4438497"/>
            <a:ext cx="5385909" cy="1132944"/>
          </a:xfrm>
          <a:prstGeom prst="rect">
            <a:avLst/>
          </a:prstGeom>
          <a:noFill/>
          <a:ln w="9525">
            <a:solidFill>
              <a:srgbClr val="F6C9C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/>
                </a:solidFill>
                <a:latin typeface="+mj-lt"/>
              </a:rPr>
              <a:t>&lt;problems&gt;</a:t>
            </a:r>
            <a:endParaRPr lang="ru-RU" sz="1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3505199" y="906007"/>
            <a:ext cx="5391943" cy="782116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/>
                </a:solidFill>
                <a:latin typeface="+mj-lt"/>
              </a:rPr>
              <a:t>&lt;goal description&gt;</a:t>
            </a:r>
            <a:endParaRPr lang="ru-RU" sz="1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3505199" y="58002"/>
            <a:ext cx="5391945" cy="784961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/>
                </a:solidFill>
                <a:latin typeface="+mj-lt"/>
              </a:rPr>
              <a:t>&lt;goal description&gt;</a:t>
            </a:r>
            <a:endParaRPr lang="ru-RU" sz="1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3505200" y="5637217"/>
            <a:ext cx="5385910" cy="1132944"/>
          </a:xfrm>
          <a:prstGeom prst="rect">
            <a:avLst/>
          </a:prstGeom>
          <a:noFill/>
          <a:ln w="9525">
            <a:solidFill>
              <a:srgbClr val="C8F4E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/>
                </a:solidFill>
                <a:latin typeface="+mj-lt"/>
              </a:rPr>
              <a:t>&lt;ideas&gt;</a:t>
            </a:r>
            <a:endParaRPr lang="ru-RU" sz="1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8991599" y="359872"/>
            <a:ext cx="3081371" cy="217761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9" name="Прямоугольная выноска 48"/>
          <p:cNvSpPr/>
          <p:nvPr/>
        </p:nvSpPr>
        <p:spPr>
          <a:xfrm>
            <a:off x="8991599" y="2606894"/>
            <a:ext cx="3081371" cy="2152650"/>
          </a:xfrm>
          <a:prstGeom prst="wedgeRectCallout">
            <a:avLst>
              <a:gd name="adj1" fmla="val 29175"/>
              <a:gd name="adj2" fmla="val 60709"/>
            </a:avLst>
          </a:pr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i="1" dirty="0">
                <a:solidFill>
                  <a:schemeClr val="tx1"/>
                </a:solidFill>
                <a:latin typeface="+mj-lt"/>
              </a:rPr>
              <a:t>“Quote”</a:t>
            </a:r>
            <a:endParaRPr lang="ru-RU" sz="1600" i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8991598" y="58002"/>
            <a:ext cx="3081372" cy="408059"/>
          </a:xfrm>
          <a:prstGeom prst="rect">
            <a:avLst/>
          </a:prstGeom>
          <a:solidFill>
            <a:srgbClr val="E2E2E2"/>
          </a:solidFill>
          <a:ln>
            <a:solidFill>
              <a:srgbClr val="E2E2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Process type</a:t>
            </a:r>
          </a:p>
        </p:txBody>
      </p:sp>
      <p:sp>
        <p:nvSpPr>
          <p:cNvPr id="34" name="Прямоугольник 36">
            <a:hlinkClick r:id="rId17" action="ppaction://hlinksldjump"/>
            <a:extLst>
              <a:ext uri="{FF2B5EF4-FFF2-40B4-BE49-F238E27FC236}">
                <a16:creationId xmlns:a16="http://schemas.microsoft.com/office/drawing/2014/main" id="{8773218D-10AC-4BB2-BC18-DAD0AA11E472}"/>
              </a:ext>
            </a:extLst>
          </p:cNvPr>
          <p:cNvSpPr/>
          <p:nvPr/>
        </p:nvSpPr>
        <p:spPr>
          <a:xfrm>
            <a:off x="-1" y="72613"/>
            <a:ext cx="1695450" cy="466725"/>
          </a:xfrm>
          <a:prstGeom prst="rect">
            <a:avLst/>
          </a:prstGeom>
          <a:solidFill>
            <a:srgbClr val="E2E2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BACK TO OVERVIEW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48" name="Graphic 47" descr="Line Arrow: Straight">
            <a:extLst>
              <a:ext uri="{FF2B5EF4-FFF2-40B4-BE49-F238E27FC236}">
                <a16:creationId xmlns:a16="http://schemas.microsoft.com/office/drawing/2014/main" id="{E874B507-7D8D-4137-9016-8308ADE38C9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 flipH="1">
            <a:off x="9697348" y="685479"/>
            <a:ext cx="1669871" cy="1669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0311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raphic 32" descr="Angry Face with No Fill">
            <a:extLst>
              <a:ext uri="{FF2B5EF4-FFF2-40B4-BE49-F238E27FC236}">
                <a16:creationId xmlns:a16="http://schemas.microsoft.com/office/drawing/2014/main" id="{B4C4DFD9-7DAE-4A82-B377-7F222B7773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58834" y="4899264"/>
            <a:ext cx="910985" cy="91098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-1" y="0"/>
            <a:ext cx="1781175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E2E2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srgbClr val="E2E2E2"/>
              </a:solidFill>
              <a:latin typeface="+mj-lt"/>
            </a:endParaRPr>
          </a:p>
        </p:txBody>
      </p:sp>
      <p:sp>
        <p:nvSpPr>
          <p:cNvPr id="8" name="Прямоугольник 7">
            <a:hlinkClick r:id="rId5" action="ppaction://hlinksldjump"/>
          </p:cNvPr>
          <p:cNvSpPr/>
          <p:nvPr/>
        </p:nvSpPr>
        <p:spPr>
          <a:xfrm>
            <a:off x="0" y="600074"/>
            <a:ext cx="1695450" cy="466725"/>
          </a:xfrm>
          <a:prstGeom prst="rect">
            <a:avLst/>
          </a:prstGeom>
          <a:solidFill>
            <a:srgbClr val="E2E2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AWARE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7" name="Прямоугольник 36">
            <a:hlinkClick r:id="rId6" action="ppaction://hlinksldjump"/>
          </p:cNvPr>
          <p:cNvSpPr/>
          <p:nvPr/>
        </p:nvSpPr>
        <p:spPr>
          <a:xfrm>
            <a:off x="-1" y="1142999"/>
            <a:ext cx="1695450" cy="466725"/>
          </a:xfrm>
          <a:prstGeom prst="rect">
            <a:avLst/>
          </a:prstGeom>
          <a:solidFill>
            <a:srgbClr val="E2E2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RESEARCH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8" name="Прямоугольник 37">
            <a:hlinkClick r:id="rId7" action="ppaction://hlinksldjump"/>
          </p:cNvPr>
          <p:cNvSpPr/>
          <p:nvPr/>
        </p:nvSpPr>
        <p:spPr>
          <a:xfrm>
            <a:off x="0" y="1666874"/>
            <a:ext cx="1695450" cy="466725"/>
          </a:xfrm>
          <a:prstGeom prst="rect">
            <a:avLst/>
          </a:prstGeom>
          <a:solidFill>
            <a:srgbClr val="E2E2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DEMO</a:t>
            </a:r>
          </a:p>
        </p:txBody>
      </p:sp>
      <p:sp>
        <p:nvSpPr>
          <p:cNvPr id="39" name="Прямоугольник 38">
            <a:hlinkClick r:id="rId8" action="ppaction://hlinksldjump"/>
          </p:cNvPr>
          <p:cNvSpPr/>
          <p:nvPr/>
        </p:nvSpPr>
        <p:spPr>
          <a:xfrm>
            <a:off x="0" y="2190749"/>
            <a:ext cx="1695450" cy="466725"/>
          </a:xfrm>
          <a:prstGeom prst="rect">
            <a:avLst/>
          </a:prstGeom>
          <a:solidFill>
            <a:srgbClr val="E2E2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CONSIDER</a:t>
            </a:r>
          </a:p>
        </p:txBody>
      </p:sp>
      <p:sp>
        <p:nvSpPr>
          <p:cNvPr id="40" name="Прямоугольник 39">
            <a:hlinkClick r:id="rId9" action="ppaction://hlinksldjump"/>
          </p:cNvPr>
          <p:cNvSpPr/>
          <p:nvPr/>
        </p:nvSpPr>
        <p:spPr>
          <a:xfrm>
            <a:off x="0" y="2714624"/>
            <a:ext cx="1695450" cy="466725"/>
          </a:xfrm>
          <a:prstGeom prst="rect">
            <a:avLst/>
          </a:prstGeom>
          <a:solidFill>
            <a:srgbClr val="E2E2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TRIAL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1" name="Прямоугольник 40">
            <a:hlinkClick r:id="rId10" action="ppaction://hlinksldjump"/>
          </p:cNvPr>
          <p:cNvSpPr/>
          <p:nvPr/>
        </p:nvSpPr>
        <p:spPr>
          <a:xfrm>
            <a:off x="0" y="3238499"/>
            <a:ext cx="1695450" cy="46672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dirty="0">
                <a:latin typeface="+mj-lt"/>
              </a:rPr>
              <a:t>DECISION</a:t>
            </a:r>
          </a:p>
        </p:txBody>
      </p:sp>
      <p:sp>
        <p:nvSpPr>
          <p:cNvPr id="42" name="Прямоугольник 41">
            <a:hlinkClick r:id="rId11" action="ppaction://hlinksldjump"/>
          </p:cNvPr>
          <p:cNvSpPr/>
          <p:nvPr/>
        </p:nvSpPr>
        <p:spPr>
          <a:xfrm>
            <a:off x="0" y="3762374"/>
            <a:ext cx="1695450" cy="466725"/>
          </a:xfrm>
          <a:prstGeom prst="rect">
            <a:avLst/>
          </a:prstGeom>
          <a:solidFill>
            <a:srgbClr val="E2E2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NEGOTIATIONS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3" name="Прямоугольник 42">
            <a:hlinkClick r:id="rId12" action="ppaction://hlinksldjump"/>
          </p:cNvPr>
          <p:cNvSpPr/>
          <p:nvPr/>
        </p:nvSpPr>
        <p:spPr>
          <a:xfrm>
            <a:off x="0" y="4286249"/>
            <a:ext cx="1695450" cy="466725"/>
          </a:xfrm>
          <a:prstGeom prst="rect">
            <a:avLst/>
          </a:prstGeom>
          <a:solidFill>
            <a:srgbClr val="E2E2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PURCHASE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4" name="Прямоугольник 43">
            <a:hlinkClick r:id="rId13" action="ppaction://hlinksldjump"/>
          </p:cNvPr>
          <p:cNvSpPr/>
          <p:nvPr/>
        </p:nvSpPr>
        <p:spPr>
          <a:xfrm>
            <a:off x="0" y="4810124"/>
            <a:ext cx="1695450" cy="466725"/>
          </a:xfrm>
          <a:prstGeom prst="rect">
            <a:avLst/>
          </a:prstGeom>
          <a:solidFill>
            <a:srgbClr val="E2E2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DELIVERY &amp; USE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5" name="Прямоугольник 44">
            <a:hlinkClick r:id="rId14" action="ppaction://hlinksldjump"/>
          </p:cNvPr>
          <p:cNvSpPr/>
          <p:nvPr/>
        </p:nvSpPr>
        <p:spPr>
          <a:xfrm>
            <a:off x="0" y="5333999"/>
            <a:ext cx="1695450" cy="466725"/>
          </a:xfrm>
          <a:prstGeom prst="rect">
            <a:avLst/>
          </a:prstGeom>
          <a:solidFill>
            <a:srgbClr val="E2E2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SUPPORT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6" name="Прямоугольник 45">
            <a:hlinkClick r:id="rId15" action="ppaction://hlinksldjump"/>
          </p:cNvPr>
          <p:cNvSpPr/>
          <p:nvPr/>
        </p:nvSpPr>
        <p:spPr>
          <a:xfrm>
            <a:off x="0" y="5857874"/>
            <a:ext cx="1695450" cy="466725"/>
          </a:xfrm>
          <a:prstGeom prst="rect">
            <a:avLst/>
          </a:prstGeom>
          <a:solidFill>
            <a:srgbClr val="E2E2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FEEDBACK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7" name="Прямоугольник 46">
            <a:hlinkClick r:id="rId16" action="ppaction://hlinksldjump"/>
          </p:cNvPr>
          <p:cNvSpPr/>
          <p:nvPr/>
        </p:nvSpPr>
        <p:spPr>
          <a:xfrm>
            <a:off x="0" y="6381749"/>
            <a:ext cx="1695450" cy="466725"/>
          </a:xfrm>
          <a:prstGeom prst="rect">
            <a:avLst/>
          </a:prstGeom>
          <a:solidFill>
            <a:srgbClr val="E2E2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ADVOCACY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1872986" y="58002"/>
            <a:ext cx="1606548" cy="780987"/>
          </a:xfrm>
          <a:prstGeom prst="rect">
            <a:avLst/>
          </a:prstGeom>
          <a:solidFill>
            <a:srgbClr val="E2E2E2"/>
          </a:solidFill>
          <a:ln>
            <a:solidFill>
              <a:srgbClr val="E2E2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Business goals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1872985" y="904353"/>
            <a:ext cx="1606548" cy="779101"/>
          </a:xfrm>
          <a:prstGeom prst="rect">
            <a:avLst/>
          </a:prstGeom>
          <a:solidFill>
            <a:srgbClr val="E2E2E2"/>
          </a:solidFill>
          <a:ln>
            <a:solidFill>
              <a:srgbClr val="E2E2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User goals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1872985" y="1746118"/>
            <a:ext cx="1606548" cy="791371"/>
          </a:xfrm>
          <a:prstGeom prst="rect">
            <a:avLst/>
          </a:prstGeom>
          <a:solidFill>
            <a:srgbClr val="E2E2E2"/>
          </a:solidFill>
          <a:ln>
            <a:solidFill>
              <a:srgbClr val="E2E2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Touchpoints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1872985" y="2600153"/>
            <a:ext cx="1606548" cy="1776940"/>
          </a:xfrm>
          <a:prstGeom prst="rect">
            <a:avLst/>
          </a:prstGeom>
          <a:solidFill>
            <a:srgbClr val="E2E2E2"/>
          </a:solidFill>
          <a:ln>
            <a:solidFill>
              <a:srgbClr val="E2E2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Process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1872985" y="4439757"/>
            <a:ext cx="1610784" cy="1134796"/>
          </a:xfrm>
          <a:prstGeom prst="rect">
            <a:avLst/>
          </a:prstGeom>
          <a:solidFill>
            <a:srgbClr val="DD270A">
              <a:alpha val="25098"/>
            </a:srgbClr>
          </a:solidFill>
          <a:ln>
            <a:solidFill>
              <a:srgbClr val="F6C9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BC2208"/>
                </a:solidFill>
                <a:latin typeface="+mj-lt"/>
              </a:rPr>
              <a:t>Problems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1872985" y="5637218"/>
            <a:ext cx="1606548" cy="1133714"/>
          </a:xfrm>
          <a:prstGeom prst="rect">
            <a:avLst/>
          </a:prstGeom>
          <a:solidFill>
            <a:srgbClr val="23D590">
              <a:alpha val="25098"/>
            </a:srgbClr>
          </a:solidFill>
          <a:ln>
            <a:solidFill>
              <a:srgbClr val="C8F4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1A9E6C"/>
                </a:solidFill>
                <a:latin typeface="+mj-lt"/>
              </a:rPr>
              <a:t>Ideas</a:t>
            </a:r>
          </a:p>
        </p:txBody>
      </p:sp>
      <p:sp>
        <p:nvSpPr>
          <p:cNvPr id="76" name="Прямоугольник 75"/>
          <p:cNvSpPr/>
          <p:nvPr/>
        </p:nvSpPr>
        <p:spPr>
          <a:xfrm>
            <a:off x="3505199" y="1742496"/>
            <a:ext cx="5389163" cy="798031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/>
                </a:solidFill>
                <a:latin typeface="+mj-lt"/>
              </a:rPr>
              <a:t>&lt;touchpoints description&gt;</a:t>
            </a:r>
            <a:endParaRPr lang="ru-RU" sz="1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3505200" y="2601886"/>
            <a:ext cx="5385909" cy="177694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/>
                </a:solidFill>
                <a:latin typeface="+mj-lt"/>
              </a:rPr>
              <a:t>&lt;process description&gt;</a:t>
            </a:r>
            <a:endParaRPr lang="ru-RU" sz="1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3505200" y="4438497"/>
            <a:ext cx="5385909" cy="1132944"/>
          </a:xfrm>
          <a:prstGeom prst="rect">
            <a:avLst/>
          </a:prstGeom>
          <a:noFill/>
          <a:ln w="9525">
            <a:solidFill>
              <a:srgbClr val="F6C9C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/>
                </a:solidFill>
                <a:latin typeface="+mj-lt"/>
              </a:rPr>
              <a:t>&lt;problems&gt;</a:t>
            </a:r>
            <a:endParaRPr lang="ru-RU" sz="1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3505199" y="906007"/>
            <a:ext cx="5391943" cy="782116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/>
                </a:solidFill>
                <a:latin typeface="+mj-lt"/>
              </a:rPr>
              <a:t>&lt;goal description&gt;</a:t>
            </a:r>
            <a:endParaRPr lang="ru-RU" sz="1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3505199" y="58002"/>
            <a:ext cx="5391945" cy="784961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/>
                </a:solidFill>
                <a:latin typeface="+mj-lt"/>
              </a:rPr>
              <a:t>&lt;goal description&gt;</a:t>
            </a:r>
            <a:endParaRPr lang="ru-RU" sz="1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3505200" y="5637217"/>
            <a:ext cx="5385910" cy="1132944"/>
          </a:xfrm>
          <a:prstGeom prst="rect">
            <a:avLst/>
          </a:prstGeom>
          <a:noFill/>
          <a:ln w="9525">
            <a:solidFill>
              <a:srgbClr val="C8F4E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/>
                </a:solidFill>
                <a:latin typeface="+mj-lt"/>
              </a:rPr>
              <a:t>&lt;ideas&gt;</a:t>
            </a:r>
            <a:endParaRPr lang="ru-RU" sz="1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8991599" y="359872"/>
            <a:ext cx="3081371" cy="217761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9" name="Прямоугольная выноска 48"/>
          <p:cNvSpPr/>
          <p:nvPr/>
        </p:nvSpPr>
        <p:spPr>
          <a:xfrm>
            <a:off x="8991599" y="2606894"/>
            <a:ext cx="3081371" cy="2152650"/>
          </a:xfrm>
          <a:prstGeom prst="wedgeRectCallout">
            <a:avLst>
              <a:gd name="adj1" fmla="val 29175"/>
              <a:gd name="adj2" fmla="val 60709"/>
            </a:avLst>
          </a:pr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i="1" dirty="0">
                <a:solidFill>
                  <a:schemeClr val="tx1"/>
                </a:solidFill>
                <a:latin typeface="+mj-lt"/>
              </a:rPr>
              <a:t>“Quote”</a:t>
            </a:r>
            <a:endParaRPr lang="ru-RU" sz="1600" i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8991598" y="58002"/>
            <a:ext cx="3081372" cy="408059"/>
          </a:xfrm>
          <a:prstGeom prst="rect">
            <a:avLst/>
          </a:prstGeom>
          <a:solidFill>
            <a:srgbClr val="E2E2E2"/>
          </a:solidFill>
          <a:ln>
            <a:solidFill>
              <a:srgbClr val="E2E2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Process type</a:t>
            </a:r>
          </a:p>
        </p:txBody>
      </p:sp>
      <p:pic>
        <p:nvPicPr>
          <p:cNvPr id="36" name="Graphic 35" descr="Line Arrow: Rotate right">
            <a:extLst>
              <a:ext uri="{FF2B5EF4-FFF2-40B4-BE49-F238E27FC236}">
                <a16:creationId xmlns:a16="http://schemas.microsoft.com/office/drawing/2014/main" id="{3BB5AEAF-284B-4866-BAE3-00452692C2B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9701626" y="688471"/>
            <a:ext cx="1669877" cy="1669871"/>
          </a:xfrm>
          <a:prstGeom prst="rect">
            <a:avLst/>
          </a:prstGeom>
        </p:spPr>
      </p:pic>
      <p:sp>
        <p:nvSpPr>
          <p:cNvPr id="34" name="Прямоугольник 36">
            <a:hlinkClick r:id="rId19" action="ppaction://hlinksldjump"/>
            <a:extLst>
              <a:ext uri="{FF2B5EF4-FFF2-40B4-BE49-F238E27FC236}">
                <a16:creationId xmlns:a16="http://schemas.microsoft.com/office/drawing/2014/main" id="{8773218D-10AC-4BB2-BC18-DAD0AA11E472}"/>
              </a:ext>
            </a:extLst>
          </p:cNvPr>
          <p:cNvSpPr/>
          <p:nvPr/>
        </p:nvSpPr>
        <p:spPr>
          <a:xfrm>
            <a:off x="-1" y="72613"/>
            <a:ext cx="1695450" cy="466725"/>
          </a:xfrm>
          <a:prstGeom prst="rect">
            <a:avLst/>
          </a:prstGeom>
          <a:solidFill>
            <a:srgbClr val="E2E2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BACK TO OVERVIEW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278011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-1" y="0"/>
            <a:ext cx="1781175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E2E2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srgbClr val="E2E2E2"/>
              </a:solidFill>
              <a:latin typeface="+mj-lt"/>
            </a:endParaRPr>
          </a:p>
        </p:txBody>
      </p:sp>
      <p:sp>
        <p:nvSpPr>
          <p:cNvPr id="8" name="Прямоугольник 7">
            <a:hlinkClick r:id="rId3" action="ppaction://hlinksldjump"/>
          </p:cNvPr>
          <p:cNvSpPr/>
          <p:nvPr/>
        </p:nvSpPr>
        <p:spPr>
          <a:xfrm>
            <a:off x="0" y="600074"/>
            <a:ext cx="1695450" cy="466725"/>
          </a:xfrm>
          <a:prstGeom prst="rect">
            <a:avLst/>
          </a:prstGeom>
          <a:solidFill>
            <a:srgbClr val="E2E2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AWARE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7" name="Прямоугольник 36">
            <a:hlinkClick r:id="rId4" action="ppaction://hlinksldjump"/>
          </p:cNvPr>
          <p:cNvSpPr/>
          <p:nvPr/>
        </p:nvSpPr>
        <p:spPr>
          <a:xfrm>
            <a:off x="-1" y="1142999"/>
            <a:ext cx="1695450" cy="466725"/>
          </a:xfrm>
          <a:prstGeom prst="rect">
            <a:avLst/>
          </a:prstGeom>
          <a:solidFill>
            <a:srgbClr val="E2E2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RESEARCH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8" name="Прямоугольник 37">
            <a:hlinkClick r:id="rId5" action="ppaction://hlinksldjump"/>
          </p:cNvPr>
          <p:cNvSpPr/>
          <p:nvPr/>
        </p:nvSpPr>
        <p:spPr>
          <a:xfrm>
            <a:off x="0" y="1666874"/>
            <a:ext cx="1695450" cy="466725"/>
          </a:xfrm>
          <a:prstGeom prst="rect">
            <a:avLst/>
          </a:prstGeom>
          <a:solidFill>
            <a:srgbClr val="E2E2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DEMO</a:t>
            </a:r>
          </a:p>
        </p:txBody>
      </p:sp>
      <p:sp>
        <p:nvSpPr>
          <p:cNvPr id="39" name="Прямоугольник 38">
            <a:hlinkClick r:id="rId6" action="ppaction://hlinksldjump"/>
          </p:cNvPr>
          <p:cNvSpPr/>
          <p:nvPr/>
        </p:nvSpPr>
        <p:spPr>
          <a:xfrm>
            <a:off x="0" y="2190749"/>
            <a:ext cx="1695450" cy="466725"/>
          </a:xfrm>
          <a:prstGeom prst="rect">
            <a:avLst/>
          </a:prstGeom>
          <a:solidFill>
            <a:srgbClr val="E2E2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CONSIDER</a:t>
            </a:r>
          </a:p>
        </p:txBody>
      </p:sp>
      <p:sp>
        <p:nvSpPr>
          <p:cNvPr id="40" name="Прямоугольник 39">
            <a:hlinkClick r:id="rId7" action="ppaction://hlinksldjump"/>
          </p:cNvPr>
          <p:cNvSpPr/>
          <p:nvPr/>
        </p:nvSpPr>
        <p:spPr>
          <a:xfrm>
            <a:off x="0" y="2714624"/>
            <a:ext cx="1695450" cy="466725"/>
          </a:xfrm>
          <a:prstGeom prst="rect">
            <a:avLst/>
          </a:prstGeom>
          <a:solidFill>
            <a:srgbClr val="E2E2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TRIAL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1" name="Прямоугольник 40">
            <a:hlinkClick r:id="rId8" action="ppaction://hlinksldjump"/>
          </p:cNvPr>
          <p:cNvSpPr/>
          <p:nvPr/>
        </p:nvSpPr>
        <p:spPr>
          <a:xfrm>
            <a:off x="0" y="3238499"/>
            <a:ext cx="1695450" cy="466725"/>
          </a:xfrm>
          <a:prstGeom prst="rect">
            <a:avLst/>
          </a:prstGeom>
          <a:solidFill>
            <a:srgbClr val="E2E2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DECISION</a:t>
            </a:r>
          </a:p>
        </p:txBody>
      </p:sp>
      <p:sp>
        <p:nvSpPr>
          <p:cNvPr id="42" name="Прямоугольник 41">
            <a:hlinkClick r:id="rId9" action="ppaction://hlinksldjump"/>
          </p:cNvPr>
          <p:cNvSpPr/>
          <p:nvPr/>
        </p:nvSpPr>
        <p:spPr>
          <a:xfrm>
            <a:off x="0" y="3762374"/>
            <a:ext cx="1695450" cy="46672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>
                <a:latin typeface="+mj-lt"/>
              </a:rPr>
              <a:t>NEGOTIATIONS</a:t>
            </a:r>
            <a:endParaRPr lang="ru-RU" sz="1400" dirty="0">
              <a:latin typeface="+mj-lt"/>
            </a:endParaRPr>
          </a:p>
        </p:txBody>
      </p:sp>
      <p:sp>
        <p:nvSpPr>
          <p:cNvPr id="43" name="Прямоугольник 42">
            <a:hlinkClick r:id="rId10" action="ppaction://hlinksldjump"/>
          </p:cNvPr>
          <p:cNvSpPr/>
          <p:nvPr/>
        </p:nvSpPr>
        <p:spPr>
          <a:xfrm>
            <a:off x="0" y="4286249"/>
            <a:ext cx="1695450" cy="466725"/>
          </a:xfrm>
          <a:prstGeom prst="rect">
            <a:avLst/>
          </a:prstGeom>
          <a:solidFill>
            <a:srgbClr val="E2E2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PURCHASE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4" name="Прямоугольник 43">
            <a:hlinkClick r:id="rId11" action="ppaction://hlinksldjump"/>
          </p:cNvPr>
          <p:cNvSpPr/>
          <p:nvPr/>
        </p:nvSpPr>
        <p:spPr>
          <a:xfrm>
            <a:off x="0" y="4810124"/>
            <a:ext cx="1695450" cy="466725"/>
          </a:xfrm>
          <a:prstGeom prst="rect">
            <a:avLst/>
          </a:prstGeom>
          <a:solidFill>
            <a:srgbClr val="E2E2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DELIVERY &amp; USE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5" name="Прямоугольник 44">
            <a:hlinkClick r:id="rId12" action="ppaction://hlinksldjump"/>
          </p:cNvPr>
          <p:cNvSpPr/>
          <p:nvPr/>
        </p:nvSpPr>
        <p:spPr>
          <a:xfrm>
            <a:off x="0" y="5333999"/>
            <a:ext cx="1695450" cy="466725"/>
          </a:xfrm>
          <a:prstGeom prst="rect">
            <a:avLst/>
          </a:prstGeom>
          <a:solidFill>
            <a:srgbClr val="E2E2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SUPPORT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6" name="Прямоугольник 45">
            <a:hlinkClick r:id="rId13" action="ppaction://hlinksldjump"/>
          </p:cNvPr>
          <p:cNvSpPr/>
          <p:nvPr/>
        </p:nvSpPr>
        <p:spPr>
          <a:xfrm>
            <a:off x="0" y="5857874"/>
            <a:ext cx="1695450" cy="466725"/>
          </a:xfrm>
          <a:prstGeom prst="rect">
            <a:avLst/>
          </a:prstGeom>
          <a:solidFill>
            <a:srgbClr val="E2E2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FEEDBACK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7" name="Прямоугольник 46">
            <a:hlinkClick r:id="rId14" action="ppaction://hlinksldjump"/>
          </p:cNvPr>
          <p:cNvSpPr/>
          <p:nvPr/>
        </p:nvSpPr>
        <p:spPr>
          <a:xfrm>
            <a:off x="0" y="6381749"/>
            <a:ext cx="1695450" cy="466725"/>
          </a:xfrm>
          <a:prstGeom prst="rect">
            <a:avLst/>
          </a:prstGeom>
          <a:solidFill>
            <a:srgbClr val="E2E2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ADVOCACY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1872986" y="58002"/>
            <a:ext cx="1606548" cy="780987"/>
          </a:xfrm>
          <a:prstGeom prst="rect">
            <a:avLst/>
          </a:prstGeom>
          <a:solidFill>
            <a:srgbClr val="E2E2E2"/>
          </a:solidFill>
          <a:ln>
            <a:solidFill>
              <a:srgbClr val="E2E2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Business goals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1872985" y="904353"/>
            <a:ext cx="1606548" cy="779101"/>
          </a:xfrm>
          <a:prstGeom prst="rect">
            <a:avLst/>
          </a:prstGeom>
          <a:solidFill>
            <a:srgbClr val="E2E2E2"/>
          </a:solidFill>
          <a:ln>
            <a:solidFill>
              <a:srgbClr val="E2E2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User goals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1872985" y="1746118"/>
            <a:ext cx="1606548" cy="791371"/>
          </a:xfrm>
          <a:prstGeom prst="rect">
            <a:avLst/>
          </a:prstGeom>
          <a:solidFill>
            <a:srgbClr val="E2E2E2"/>
          </a:solidFill>
          <a:ln>
            <a:solidFill>
              <a:srgbClr val="E2E2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Touchpoints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1872985" y="2600153"/>
            <a:ext cx="1606548" cy="1776940"/>
          </a:xfrm>
          <a:prstGeom prst="rect">
            <a:avLst/>
          </a:prstGeom>
          <a:solidFill>
            <a:srgbClr val="E2E2E2"/>
          </a:solidFill>
          <a:ln>
            <a:solidFill>
              <a:srgbClr val="E2E2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Process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1872985" y="4439757"/>
            <a:ext cx="1610784" cy="1134796"/>
          </a:xfrm>
          <a:prstGeom prst="rect">
            <a:avLst/>
          </a:prstGeom>
          <a:solidFill>
            <a:srgbClr val="DD270A">
              <a:alpha val="25098"/>
            </a:srgbClr>
          </a:solidFill>
          <a:ln>
            <a:solidFill>
              <a:srgbClr val="F6C9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BC2208"/>
                </a:solidFill>
                <a:latin typeface="+mj-lt"/>
              </a:rPr>
              <a:t>Problems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1872985" y="5637218"/>
            <a:ext cx="1606548" cy="1133714"/>
          </a:xfrm>
          <a:prstGeom prst="rect">
            <a:avLst/>
          </a:prstGeom>
          <a:solidFill>
            <a:srgbClr val="23D590">
              <a:alpha val="25098"/>
            </a:srgbClr>
          </a:solidFill>
          <a:ln>
            <a:solidFill>
              <a:srgbClr val="C8F4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1A9E6C"/>
                </a:solidFill>
                <a:latin typeface="+mj-lt"/>
              </a:rPr>
              <a:t>Ideas</a:t>
            </a:r>
          </a:p>
        </p:txBody>
      </p:sp>
      <p:sp>
        <p:nvSpPr>
          <p:cNvPr id="76" name="Прямоугольник 75"/>
          <p:cNvSpPr/>
          <p:nvPr/>
        </p:nvSpPr>
        <p:spPr>
          <a:xfrm>
            <a:off x="3505199" y="1742496"/>
            <a:ext cx="5389163" cy="798031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/>
                </a:solidFill>
                <a:latin typeface="+mj-lt"/>
              </a:rPr>
              <a:t>&lt;touchpoints description&gt;</a:t>
            </a:r>
            <a:endParaRPr lang="ru-RU" sz="1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3505200" y="2601886"/>
            <a:ext cx="5385909" cy="177694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/>
                </a:solidFill>
                <a:latin typeface="+mj-lt"/>
              </a:rPr>
              <a:t>&lt;process description&gt;</a:t>
            </a:r>
            <a:endParaRPr lang="ru-RU" sz="1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3505200" y="4438497"/>
            <a:ext cx="5385909" cy="1132944"/>
          </a:xfrm>
          <a:prstGeom prst="rect">
            <a:avLst/>
          </a:prstGeom>
          <a:noFill/>
          <a:ln w="9525">
            <a:solidFill>
              <a:srgbClr val="F6C9C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/>
                </a:solidFill>
                <a:latin typeface="+mj-lt"/>
              </a:rPr>
              <a:t>&lt;problems&gt;</a:t>
            </a:r>
            <a:endParaRPr lang="ru-RU" sz="1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3505199" y="906007"/>
            <a:ext cx="5391943" cy="782116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/>
                </a:solidFill>
                <a:latin typeface="+mj-lt"/>
              </a:rPr>
              <a:t>&lt;goal description&gt;</a:t>
            </a:r>
            <a:endParaRPr lang="ru-RU" sz="1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3505199" y="58002"/>
            <a:ext cx="5391945" cy="784961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/>
                </a:solidFill>
                <a:latin typeface="+mj-lt"/>
              </a:rPr>
              <a:t>&lt;goal description&gt;</a:t>
            </a:r>
            <a:endParaRPr lang="ru-RU" sz="1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3505200" y="5637217"/>
            <a:ext cx="5385910" cy="1132944"/>
          </a:xfrm>
          <a:prstGeom prst="rect">
            <a:avLst/>
          </a:prstGeom>
          <a:noFill/>
          <a:ln w="9525">
            <a:solidFill>
              <a:srgbClr val="C8F4E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/>
                </a:solidFill>
                <a:latin typeface="+mj-lt"/>
              </a:rPr>
              <a:t>&lt;ideas&gt;</a:t>
            </a:r>
            <a:endParaRPr lang="ru-RU" sz="1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8991599" y="359872"/>
            <a:ext cx="3081371" cy="217761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9" name="Прямоугольная выноска 48"/>
          <p:cNvSpPr/>
          <p:nvPr/>
        </p:nvSpPr>
        <p:spPr>
          <a:xfrm>
            <a:off x="8991599" y="2606894"/>
            <a:ext cx="3081371" cy="2152650"/>
          </a:xfrm>
          <a:prstGeom prst="wedgeRectCallout">
            <a:avLst>
              <a:gd name="adj1" fmla="val 29175"/>
              <a:gd name="adj2" fmla="val 60709"/>
            </a:avLst>
          </a:pr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i="1" dirty="0">
                <a:solidFill>
                  <a:schemeClr val="tx1"/>
                </a:solidFill>
                <a:latin typeface="+mj-lt"/>
              </a:rPr>
              <a:t>“Quote”</a:t>
            </a:r>
            <a:endParaRPr lang="ru-RU" sz="1600" i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8991598" y="58002"/>
            <a:ext cx="3081372" cy="408059"/>
          </a:xfrm>
          <a:prstGeom prst="rect">
            <a:avLst/>
          </a:prstGeom>
          <a:solidFill>
            <a:srgbClr val="E2E2E2"/>
          </a:solidFill>
          <a:ln>
            <a:solidFill>
              <a:srgbClr val="E2E2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Process type</a:t>
            </a:r>
          </a:p>
        </p:txBody>
      </p:sp>
      <p:pic>
        <p:nvPicPr>
          <p:cNvPr id="36" name="Graphic 35" descr="Line Arrow: Rotate right">
            <a:extLst>
              <a:ext uri="{FF2B5EF4-FFF2-40B4-BE49-F238E27FC236}">
                <a16:creationId xmlns:a16="http://schemas.microsoft.com/office/drawing/2014/main" id="{3BB5AEAF-284B-4866-BAE3-00452692C2B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9701626" y="688471"/>
            <a:ext cx="1669877" cy="1669871"/>
          </a:xfrm>
          <a:prstGeom prst="rect">
            <a:avLst/>
          </a:prstGeom>
        </p:spPr>
      </p:pic>
      <p:sp>
        <p:nvSpPr>
          <p:cNvPr id="34" name="Прямоугольник 36">
            <a:hlinkClick r:id="rId17" action="ppaction://hlinksldjump"/>
            <a:extLst>
              <a:ext uri="{FF2B5EF4-FFF2-40B4-BE49-F238E27FC236}">
                <a16:creationId xmlns:a16="http://schemas.microsoft.com/office/drawing/2014/main" id="{8773218D-10AC-4BB2-BC18-DAD0AA11E472}"/>
              </a:ext>
            </a:extLst>
          </p:cNvPr>
          <p:cNvSpPr/>
          <p:nvPr/>
        </p:nvSpPr>
        <p:spPr>
          <a:xfrm>
            <a:off x="-1" y="72613"/>
            <a:ext cx="1695450" cy="466725"/>
          </a:xfrm>
          <a:prstGeom prst="rect">
            <a:avLst/>
          </a:prstGeom>
          <a:solidFill>
            <a:srgbClr val="E2E2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BACK TO OVERVIEW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35" name="Graphic 34" descr="Confused Face with No Fill">
            <a:extLst>
              <a:ext uri="{FF2B5EF4-FFF2-40B4-BE49-F238E27FC236}">
                <a16:creationId xmlns:a16="http://schemas.microsoft.com/office/drawing/2014/main" id="{76E7E21D-5099-48DB-A591-9B932E0CF9BC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1263070" y="4899133"/>
            <a:ext cx="910985" cy="910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5158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-1" y="0"/>
            <a:ext cx="1781175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E2E2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srgbClr val="E2E2E2"/>
              </a:solidFill>
              <a:latin typeface="+mj-lt"/>
            </a:endParaRPr>
          </a:p>
        </p:txBody>
      </p:sp>
      <p:sp>
        <p:nvSpPr>
          <p:cNvPr id="8" name="Прямоугольник 7">
            <a:hlinkClick r:id="rId3" action="ppaction://hlinksldjump"/>
          </p:cNvPr>
          <p:cNvSpPr/>
          <p:nvPr/>
        </p:nvSpPr>
        <p:spPr>
          <a:xfrm>
            <a:off x="0" y="600074"/>
            <a:ext cx="1695450" cy="466725"/>
          </a:xfrm>
          <a:prstGeom prst="rect">
            <a:avLst/>
          </a:prstGeom>
          <a:solidFill>
            <a:srgbClr val="E2E2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AWARE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7" name="Прямоугольник 36">
            <a:hlinkClick r:id="rId4" action="ppaction://hlinksldjump"/>
          </p:cNvPr>
          <p:cNvSpPr/>
          <p:nvPr/>
        </p:nvSpPr>
        <p:spPr>
          <a:xfrm>
            <a:off x="-1" y="1142999"/>
            <a:ext cx="1695450" cy="466725"/>
          </a:xfrm>
          <a:prstGeom prst="rect">
            <a:avLst/>
          </a:prstGeom>
          <a:solidFill>
            <a:srgbClr val="E2E2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RESEARCH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8" name="Прямоугольник 37">
            <a:hlinkClick r:id="rId5" action="ppaction://hlinksldjump"/>
          </p:cNvPr>
          <p:cNvSpPr/>
          <p:nvPr/>
        </p:nvSpPr>
        <p:spPr>
          <a:xfrm>
            <a:off x="0" y="1666874"/>
            <a:ext cx="1695450" cy="466725"/>
          </a:xfrm>
          <a:prstGeom prst="rect">
            <a:avLst/>
          </a:prstGeom>
          <a:solidFill>
            <a:srgbClr val="E2E2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DEMO</a:t>
            </a:r>
          </a:p>
        </p:txBody>
      </p:sp>
      <p:sp>
        <p:nvSpPr>
          <p:cNvPr id="39" name="Прямоугольник 38">
            <a:hlinkClick r:id="rId6" action="ppaction://hlinksldjump"/>
          </p:cNvPr>
          <p:cNvSpPr/>
          <p:nvPr/>
        </p:nvSpPr>
        <p:spPr>
          <a:xfrm>
            <a:off x="0" y="2190749"/>
            <a:ext cx="1695450" cy="466725"/>
          </a:xfrm>
          <a:prstGeom prst="rect">
            <a:avLst/>
          </a:prstGeom>
          <a:solidFill>
            <a:srgbClr val="E2E2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CONSIDER</a:t>
            </a:r>
          </a:p>
        </p:txBody>
      </p:sp>
      <p:sp>
        <p:nvSpPr>
          <p:cNvPr id="40" name="Прямоугольник 39">
            <a:hlinkClick r:id="rId7" action="ppaction://hlinksldjump"/>
          </p:cNvPr>
          <p:cNvSpPr/>
          <p:nvPr/>
        </p:nvSpPr>
        <p:spPr>
          <a:xfrm>
            <a:off x="0" y="2714624"/>
            <a:ext cx="1695450" cy="466725"/>
          </a:xfrm>
          <a:prstGeom prst="rect">
            <a:avLst/>
          </a:prstGeom>
          <a:solidFill>
            <a:srgbClr val="E2E2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TRIAL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1" name="Прямоугольник 40">
            <a:hlinkClick r:id="rId8" action="ppaction://hlinksldjump"/>
          </p:cNvPr>
          <p:cNvSpPr/>
          <p:nvPr/>
        </p:nvSpPr>
        <p:spPr>
          <a:xfrm>
            <a:off x="0" y="3238499"/>
            <a:ext cx="1695450" cy="466725"/>
          </a:xfrm>
          <a:prstGeom prst="rect">
            <a:avLst/>
          </a:prstGeom>
          <a:solidFill>
            <a:srgbClr val="E2E2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DECISION</a:t>
            </a:r>
          </a:p>
        </p:txBody>
      </p:sp>
      <p:sp>
        <p:nvSpPr>
          <p:cNvPr id="42" name="Прямоугольник 41">
            <a:hlinkClick r:id="rId9" action="ppaction://hlinksldjump"/>
          </p:cNvPr>
          <p:cNvSpPr/>
          <p:nvPr/>
        </p:nvSpPr>
        <p:spPr>
          <a:xfrm>
            <a:off x="0" y="3762374"/>
            <a:ext cx="1695450" cy="466725"/>
          </a:xfrm>
          <a:prstGeom prst="rect">
            <a:avLst/>
          </a:prstGeom>
          <a:solidFill>
            <a:srgbClr val="E2E2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NEGOTIATIONS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3" name="Прямоугольник 42">
            <a:hlinkClick r:id="rId10" action="ppaction://hlinksldjump"/>
          </p:cNvPr>
          <p:cNvSpPr/>
          <p:nvPr/>
        </p:nvSpPr>
        <p:spPr>
          <a:xfrm>
            <a:off x="0" y="4286249"/>
            <a:ext cx="1695450" cy="46672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dirty="0">
                <a:latin typeface="+mj-lt"/>
              </a:rPr>
              <a:t>PURCHASE</a:t>
            </a:r>
            <a:endParaRPr lang="ru-RU" sz="1400" dirty="0">
              <a:latin typeface="+mj-lt"/>
            </a:endParaRPr>
          </a:p>
        </p:txBody>
      </p:sp>
      <p:sp>
        <p:nvSpPr>
          <p:cNvPr id="44" name="Прямоугольник 43">
            <a:hlinkClick r:id="rId11" action="ppaction://hlinksldjump"/>
          </p:cNvPr>
          <p:cNvSpPr/>
          <p:nvPr/>
        </p:nvSpPr>
        <p:spPr>
          <a:xfrm>
            <a:off x="0" y="4810124"/>
            <a:ext cx="1695450" cy="466725"/>
          </a:xfrm>
          <a:prstGeom prst="rect">
            <a:avLst/>
          </a:prstGeom>
          <a:solidFill>
            <a:srgbClr val="E2E2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DELIVERY &amp; USE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5" name="Прямоугольник 44">
            <a:hlinkClick r:id="rId12" action="ppaction://hlinksldjump"/>
          </p:cNvPr>
          <p:cNvSpPr/>
          <p:nvPr/>
        </p:nvSpPr>
        <p:spPr>
          <a:xfrm>
            <a:off x="0" y="5333999"/>
            <a:ext cx="1695450" cy="466725"/>
          </a:xfrm>
          <a:prstGeom prst="rect">
            <a:avLst/>
          </a:prstGeom>
          <a:solidFill>
            <a:srgbClr val="E2E2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SUPPORT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6" name="Прямоугольник 45">
            <a:hlinkClick r:id="rId13" action="ppaction://hlinksldjump"/>
          </p:cNvPr>
          <p:cNvSpPr/>
          <p:nvPr/>
        </p:nvSpPr>
        <p:spPr>
          <a:xfrm>
            <a:off x="0" y="5857874"/>
            <a:ext cx="1695450" cy="466725"/>
          </a:xfrm>
          <a:prstGeom prst="rect">
            <a:avLst/>
          </a:prstGeom>
          <a:solidFill>
            <a:srgbClr val="E2E2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FEEDBACK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7" name="Прямоугольник 46">
            <a:hlinkClick r:id="rId14" action="ppaction://hlinksldjump"/>
          </p:cNvPr>
          <p:cNvSpPr/>
          <p:nvPr/>
        </p:nvSpPr>
        <p:spPr>
          <a:xfrm>
            <a:off x="0" y="6381749"/>
            <a:ext cx="1695450" cy="466725"/>
          </a:xfrm>
          <a:prstGeom prst="rect">
            <a:avLst/>
          </a:prstGeom>
          <a:solidFill>
            <a:srgbClr val="E2E2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ADVOCACY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1872986" y="58002"/>
            <a:ext cx="1606548" cy="780987"/>
          </a:xfrm>
          <a:prstGeom prst="rect">
            <a:avLst/>
          </a:prstGeom>
          <a:solidFill>
            <a:srgbClr val="E2E2E2"/>
          </a:solidFill>
          <a:ln>
            <a:solidFill>
              <a:srgbClr val="E2E2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Business goals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1872985" y="904353"/>
            <a:ext cx="1606548" cy="779101"/>
          </a:xfrm>
          <a:prstGeom prst="rect">
            <a:avLst/>
          </a:prstGeom>
          <a:solidFill>
            <a:srgbClr val="E2E2E2"/>
          </a:solidFill>
          <a:ln>
            <a:solidFill>
              <a:srgbClr val="E2E2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User goals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1872985" y="1746118"/>
            <a:ext cx="1606548" cy="791371"/>
          </a:xfrm>
          <a:prstGeom prst="rect">
            <a:avLst/>
          </a:prstGeom>
          <a:solidFill>
            <a:srgbClr val="E2E2E2"/>
          </a:solidFill>
          <a:ln>
            <a:solidFill>
              <a:srgbClr val="E2E2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Touchpoints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1872985" y="2600153"/>
            <a:ext cx="1606548" cy="1776940"/>
          </a:xfrm>
          <a:prstGeom prst="rect">
            <a:avLst/>
          </a:prstGeom>
          <a:solidFill>
            <a:srgbClr val="E2E2E2"/>
          </a:solidFill>
          <a:ln>
            <a:solidFill>
              <a:srgbClr val="E2E2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Process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1872985" y="4439757"/>
            <a:ext cx="1610784" cy="1134796"/>
          </a:xfrm>
          <a:prstGeom prst="rect">
            <a:avLst/>
          </a:prstGeom>
          <a:solidFill>
            <a:srgbClr val="DD270A">
              <a:alpha val="25098"/>
            </a:srgbClr>
          </a:solidFill>
          <a:ln>
            <a:solidFill>
              <a:srgbClr val="F6C9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BC2208"/>
                </a:solidFill>
                <a:latin typeface="+mj-lt"/>
              </a:rPr>
              <a:t>Problems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1872985" y="5637218"/>
            <a:ext cx="1606548" cy="1133714"/>
          </a:xfrm>
          <a:prstGeom prst="rect">
            <a:avLst/>
          </a:prstGeom>
          <a:solidFill>
            <a:srgbClr val="23D590">
              <a:alpha val="25098"/>
            </a:srgbClr>
          </a:solidFill>
          <a:ln>
            <a:solidFill>
              <a:srgbClr val="C8F4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1A9E6C"/>
                </a:solidFill>
                <a:latin typeface="+mj-lt"/>
              </a:rPr>
              <a:t>Ideas</a:t>
            </a:r>
          </a:p>
        </p:txBody>
      </p:sp>
      <p:sp>
        <p:nvSpPr>
          <p:cNvPr id="76" name="Прямоугольник 75"/>
          <p:cNvSpPr/>
          <p:nvPr/>
        </p:nvSpPr>
        <p:spPr>
          <a:xfrm>
            <a:off x="3505199" y="1742496"/>
            <a:ext cx="5389163" cy="798031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/>
                </a:solidFill>
                <a:latin typeface="+mj-lt"/>
              </a:rPr>
              <a:t>&lt;touchpoints description&gt;</a:t>
            </a:r>
            <a:endParaRPr lang="ru-RU" sz="1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3505200" y="2601886"/>
            <a:ext cx="5385909" cy="177694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/>
                </a:solidFill>
                <a:latin typeface="+mj-lt"/>
              </a:rPr>
              <a:t>&lt;process description&gt;</a:t>
            </a:r>
            <a:endParaRPr lang="ru-RU" sz="1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3505200" y="4438497"/>
            <a:ext cx="5385909" cy="1132944"/>
          </a:xfrm>
          <a:prstGeom prst="rect">
            <a:avLst/>
          </a:prstGeom>
          <a:noFill/>
          <a:ln w="9525">
            <a:solidFill>
              <a:srgbClr val="F6C9C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/>
                </a:solidFill>
                <a:latin typeface="+mj-lt"/>
              </a:rPr>
              <a:t>&lt;problems&gt;</a:t>
            </a:r>
            <a:endParaRPr lang="ru-RU" sz="1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3505199" y="906007"/>
            <a:ext cx="5391943" cy="782116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/>
                </a:solidFill>
                <a:latin typeface="+mj-lt"/>
              </a:rPr>
              <a:t>&lt;goal description&gt;</a:t>
            </a:r>
            <a:endParaRPr lang="ru-RU" sz="1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3505199" y="58002"/>
            <a:ext cx="5391945" cy="784961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/>
                </a:solidFill>
                <a:latin typeface="+mj-lt"/>
              </a:rPr>
              <a:t>&lt;goal description&gt;</a:t>
            </a:r>
            <a:endParaRPr lang="ru-RU" sz="1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3505200" y="5637217"/>
            <a:ext cx="5385910" cy="1132944"/>
          </a:xfrm>
          <a:prstGeom prst="rect">
            <a:avLst/>
          </a:prstGeom>
          <a:noFill/>
          <a:ln w="9525">
            <a:solidFill>
              <a:srgbClr val="C8F4E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/>
                </a:solidFill>
                <a:latin typeface="+mj-lt"/>
              </a:rPr>
              <a:t>&lt;ideas&gt;</a:t>
            </a:r>
            <a:endParaRPr lang="ru-RU" sz="1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8991599" y="359872"/>
            <a:ext cx="3081371" cy="217761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9" name="Прямоугольная выноска 48"/>
          <p:cNvSpPr/>
          <p:nvPr/>
        </p:nvSpPr>
        <p:spPr>
          <a:xfrm>
            <a:off x="8991599" y="2606894"/>
            <a:ext cx="3081371" cy="2152650"/>
          </a:xfrm>
          <a:prstGeom prst="wedgeRectCallout">
            <a:avLst>
              <a:gd name="adj1" fmla="val 29175"/>
              <a:gd name="adj2" fmla="val 60709"/>
            </a:avLst>
          </a:pr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i="1" dirty="0">
                <a:solidFill>
                  <a:schemeClr val="tx1"/>
                </a:solidFill>
                <a:latin typeface="+mj-lt"/>
              </a:rPr>
              <a:t>“Quote”</a:t>
            </a:r>
            <a:endParaRPr lang="ru-RU" sz="1600" i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8991598" y="58002"/>
            <a:ext cx="3081372" cy="408059"/>
          </a:xfrm>
          <a:prstGeom prst="rect">
            <a:avLst/>
          </a:prstGeom>
          <a:solidFill>
            <a:srgbClr val="E2E2E2"/>
          </a:solidFill>
          <a:ln>
            <a:solidFill>
              <a:srgbClr val="E2E2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Process type</a:t>
            </a:r>
          </a:p>
        </p:txBody>
      </p:sp>
      <p:sp>
        <p:nvSpPr>
          <p:cNvPr id="34" name="Прямоугольник 36">
            <a:hlinkClick r:id="rId15" action="ppaction://hlinksldjump"/>
            <a:extLst>
              <a:ext uri="{FF2B5EF4-FFF2-40B4-BE49-F238E27FC236}">
                <a16:creationId xmlns:a16="http://schemas.microsoft.com/office/drawing/2014/main" id="{8773218D-10AC-4BB2-BC18-DAD0AA11E472}"/>
              </a:ext>
            </a:extLst>
          </p:cNvPr>
          <p:cNvSpPr/>
          <p:nvPr/>
        </p:nvSpPr>
        <p:spPr>
          <a:xfrm>
            <a:off x="-1" y="72613"/>
            <a:ext cx="1695450" cy="466725"/>
          </a:xfrm>
          <a:prstGeom prst="rect">
            <a:avLst/>
          </a:prstGeom>
          <a:solidFill>
            <a:srgbClr val="E2E2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BACK TO OVERVIEW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33" name="Graphic 32" descr="Line Arrow: Straight">
            <a:extLst>
              <a:ext uri="{FF2B5EF4-FFF2-40B4-BE49-F238E27FC236}">
                <a16:creationId xmlns:a16="http://schemas.microsoft.com/office/drawing/2014/main" id="{ECC605CC-BFC6-40C9-9504-3D96DD3DE21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 flipH="1">
            <a:off x="9697348" y="685479"/>
            <a:ext cx="1669871" cy="1669871"/>
          </a:xfrm>
          <a:prstGeom prst="rect">
            <a:avLst/>
          </a:prstGeom>
        </p:spPr>
      </p:pic>
      <p:pic>
        <p:nvPicPr>
          <p:cNvPr id="48" name="Graphic 47" descr="Angry Face with No Fill">
            <a:extLst>
              <a:ext uri="{FF2B5EF4-FFF2-40B4-BE49-F238E27FC236}">
                <a16:creationId xmlns:a16="http://schemas.microsoft.com/office/drawing/2014/main" id="{6F6E53DD-7080-4C16-8B58-73C11EE05A02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1258834" y="4899264"/>
            <a:ext cx="910985" cy="910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7706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-1" y="0"/>
            <a:ext cx="1781175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E2E2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srgbClr val="E2E2E2"/>
              </a:solidFill>
              <a:latin typeface="+mj-lt"/>
            </a:endParaRPr>
          </a:p>
        </p:txBody>
      </p:sp>
      <p:sp>
        <p:nvSpPr>
          <p:cNvPr id="8" name="Прямоугольник 7">
            <a:hlinkClick r:id="rId3" action="ppaction://hlinksldjump"/>
          </p:cNvPr>
          <p:cNvSpPr/>
          <p:nvPr/>
        </p:nvSpPr>
        <p:spPr>
          <a:xfrm>
            <a:off x="0" y="600074"/>
            <a:ext cx="1695450" cy="466725"/>
          </a:xfrm>
          <a:prstGeom prst="rect">
            <a:avLst/>
          </a:prstGeom>
          <a:solidFill>
            <a:srgbClr val="E2E2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AWARE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7" name="Прямоугольник 36">
            <a:hlinkClick r:id="rId4" action="ppaction://hlinksldjump"/>
          </p:cNvPr>
          <p:cNvSpPr/>
          <p:nvPr/>
        </p:nvSpPr>
        <p:spPr>
          <a:xfrm>
            <a:off x="-1" y="1142999"/>
            <a:ext cx="1695450" cy="466725"/>
          </a:xfrm>
          <a:prstGeom prst="rect">
            <a:avLst/>
          </a:prstGeom>
          <a:solidFill>
            <a:srgbClr val="E2E2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RESEARCH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8" name="Прямоугольник 37">
            <a:hlinkClick r:id="rId5" action="ppaction://hlinksldjump"/>
          </p:cNvPr>
          <p:cNvSpPr/>
          <p:nvPr/>
        </p:nvSpPr>
        <p:spPr>
          <a:xfrm>
            <a:off x="0" y="1666874"/>
            <a:ext cx="1695450" cy="466725"/>
          </a:xfrm>
          <a:prstGeom prst="rect">
            <a:avLst/>
          </a:prstGeom>
          <a:solidFill>
            <a:srgbClr val="E2E2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DEMO</a:t>
            </a:r>
          </a:p>
        </p:txBody>
      </p:sp>
      <p:sp>
        <p:nvSpPr>
          <p:cNvPr id="39" name="Прямоугольник 38">
            <a:hlinkClick r:id="rId6" action="ppaction://hlinksldjump"/>
          </p:cNvPr>
          <p:cNvSpPr/>
          <p:nvPr/>
        </p:nvSpPr>
        <p:spPr>
          <a:xfrm>
            <a:off x="0" y="2190749"/>
            <a:ext cx="1695450" cy="466725"/>
          </a:xfrm>
          <a:prstGeom prst="rect">
            <a:avLst/>
          </a:prstGeom>
          <a:solidFill>
            <a:srgbClr val="E2E2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CONSIDER</a:t>
            </a:r>
          </a:p>
        </p:txBody>
      </p:sp>
      <p:sp>
        <p:nvSpPr>
          <p:cNvPr id="40" name="Прямоугольник 39">
            <a:hlinkClick r:id="rId7" action="ppaction://hlinksldjump"/>
          </p:cNvPr>
          <p:cNvSpPr/>
          <p:nvPr/>
        </p:nvSpPr>
        <p:spPr>
          <a:xfrm>
            <a:off x="0" y="2714624"/>
            <a:ext cx="1695450" cy="466725"/>
          </a:xfrm>
          <a:prstGeom prst="rect">
            <a:avLst/>
          </a:prstGeom>
          <a:solidFill>
            <a:srgbClr val="E2E2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TRIAL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1" name="Прямоугольник 40">
            <a:hlinkClick r:id="rId8" action="ppaction://hlinksldjump"/>
          </p:cNvPr>
          <p:cNvSpPr/>
          <p:nvPr/>
        </p:nvSpPr>
        <p:spPr>
          <a:xfrm>
            <a:off x="0" y="3238499"/>
            <a:ext cx="1695450" cy="466725"/>
          </a:xfrm>
          <a:prstGeom prst="rect">
            <a:avLst/>
          </a:prstGeom>
          <a:solidFill>
            <a:srgbClr val="E2E2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DECISION</a:t>
            </a:r>
          </a:p>
        </p:txBody>
      </p:sp>
      <p:sp>
        <p:nvSpPr>
          <p:cNvPr id="42" name="Прямоугольник 41">
            <a:hlinkClick r:id="rId9" action="ppaction://hlinksldjump"/>
          </p:cNvPr>
          <p:cNvSpPr/>
          <p:nvPr/>
        </p:nvSpPr>
        <p:spPr>
          <a:xfrm>
            <a:off x="0" y="3762374"/>
            <a:ext cx="1695450" cy="466725"/>
          </a:xfrm>
          <a:prstGeom prst="rect">
            <a:avLst/>
          </a:prstGeom>
          <a:solidFill>
            <a:srgbClr val="E2E2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NEGOTIATIONS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3" name="Прямоугольник 42">
            <a:hlinkClick r:id="rId10" action="ppaction://hlinksldjump"/>
          </p:cNvPr>
          <p:cNvSpPr/>
          <p:nvPr/>
        </p:nvSpPr>
        <p:spPr>
          <a:xfrm>
            <a:off x="0" y="4286249"/>
            <a:ext cx="1695450" cy="466725"/>
          </a:xfrm>
          <a:prstGeom prst="rect">
            <a:avLst/>
          </a:prstGeom>
          <a:solidFill>
            <a:srgbClr val="E2E2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PURCHASE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4" name="Прямоугольник 43">
            <a:hlinkClick r:id="rId11" action="ppaction://hlinksldjump"/>
          </p:cNvPr>
          <p:cNvSpPr/>
          <p:nvPr/>
        </p:nvSpPr>
        <p:spPr>
          <a:xfrm>
            <a:off x="0" y="4810124"/>
            <a:ext cx="1695450" cy="46672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dirty="0">
                <a:latin typeface="+mj-lt"/>
              </a:rPr>
              <a:t>DELIVERY &amp; USE</a:t>
            </a:r>
            <a:endParaRPr lang="ru-RU" sz="1400" dirty="0">
              <a:latin typeface="+mj-lt"/>
            </a:endParaRPr>
          </a:p>
        </p:txBody>
      </p:sp>
      <p:sp>
        <p:nvSpPr>
          <p:cNvPr id="45" name="Прямоугольник 44">
            <a:hlinkClick r:id="rId12" action="ppaction://hlinksldjump"/>
          </p:cNvPr>
          <p:cNvSpPr/>
          <p:nvPr/>
        </p:nvSpPr>
        <p:spPr>
          <a:xfrm>
            <a:off x="0" y="5333999"/>
            <a:ext cx="1695450" cy="466725"/>
          </a:xfrm>
          <a:prstGeom prst="rect">
            <a:avLst/>
          </a:prstGeom>
          <a:solidFill>
            <a:srgbClr val="E2E2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SUPPORT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6" name="Прямоугольник 45">
            <a:hlinkClick r:id="rId13" action="ppaction://hlinksldjump"/>
          </p:cNvPr>
          <p:cNvSpPr/>
          <p:nvPr/>
        </p:nvSpPr>
        <p:spPr>
          <a:xfrm>
            <a:off x="0" y="5857874"/>
            <a:ext cx="1695450" cy="466725"/>
          </a:xfrm>
          <a:prstGeom prst="rect">
            <a:avLst/>
          </a:prstGeom>
          <a:solidFill>
            <a:srgbClr val="E2E2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FEEDBACK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7" name="Прямоугольник 46">
            <a:hlinkClick r:id="rId14" action="ppaction://hlinksldjump"/>
          </p:cNvPr>
          <p:cNvSpPr/>
          <p:nvPr/>
        </p:nvSpPr>
        <p:spPr>
          <a:xfrm>
            <a:off x="0" y="6381749"/>
            <a:ext cx="1695450" cy="466725"/>
          </a:xfrm>
          <a:prstGeom prst="rect">
            <a:avLst/>
          </a:prstGeom>
          <a:solidFill>
            <a:srgbClr val="E2E2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ADVOCACY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1872986" y="58002"/>
            <a:ext cx="1606548" cy="780987"/>
          </a:xfrm>
          <a:prstGeom prst="rect">
            <a:avLst/>
          </a:prstGeom>
          <a:solidFill>
            <a:srgbClr val="E2E2E2"/>
          </a:solidFill>
          <a:ln>
            <a:solidFill>
              <a:srgbClr val="E2E2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Business goals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1872985" y="904353"/>
            <a:ext cx="1606548" cy="779101"/>
          </a:xfrm>
          <a:prstGeom prst="rect">
            <a:avLst/>
          </a:prstGeom>
          <a:solidFill>
            <a:srgbClr val="E2E2E2"/>
          </a:solidFill>
          <a:ln>
            <a:solidFill>
              <a:srgbClr val="E2E2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User goals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1872985" y="1746118"/>
            <a:ext cx="1606548" cy="791371"/>
          </a:xfrm>
          <a:prstGeom prst="rect">
            <a:avLst/>
          </a:prstGeom>
          <a:solidFill>
            <a:srgbClr val="E2E2E2"/>
          </a:solidFill>
          <a:ln>
            <a:solidFill>
              <a:srgbClr val="E2E2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Touchpoints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1872985" y="2600153"/>
            <a:ext cx="1606548" cy="1776940"/>
          </a:xfrm>
          <a:prstGeom prst="rect">
            <a:avLst/>
          </a:prstGeom>
          <a:solidFill>
            <a:srgbClr val="E2E2E2"/>
          </a:solidFill>
          <a:ln>
            <a:solidFill>
              <a:srgbClr val="E2E2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Process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1872985" y="4439757"/>
            <a:ext cx="1610784" cy="1134796"/>
          </a:xfrm>
          <a:prstGeom prst="rect">
            <a:avLst/>
          </a:prstGeom>
          <a:solidFill>
            <a:srgbClr val="DD270A">
              <a:alpha val="25098"/>
            </a:srgbClr>
          </a:solidFill>
          <a:ln>
            <a:solidFill>
              <a:srgbClr val="F6C9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BC2208"/>
                </a:solidFill>
                <a:latin typeface="+mj-lt"/>
              </a:rPr>
              <a:t>Problems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1872985" y="5637218"/>
            <a:ext cx="1606548" cy="1133714"/>
          </a:xfrm>
          <a:prstGeom prst="rect">
            <a:avLst/>
          </a:prstGeom>
          <a:solidFill>
            <a:srgbClr val="23D590">
              <a:alpha val="25098"/>
            </a:srgbClr>
          </a:solidFill>
          <a:ln>
            <a:solidFill>
              <a:srgbClr val="C8F4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1A9E6C"/>
                </a:solidFill>
                <a:latin typeface="+mj-lt"/>
              </a:rPr>
              <a:t>Ideas</a:t>
            </a:r>
          </a:p>
        </p:txBody>
      </p:sp>
      <p:sp>
        <p:nvSpPr>
          <p:cNvPr id="76" name="Прямоугольник 75"/>
          <p:cNvSpPr/>
          <p:nvPr/>
        </p:nvSpPr>
        <p:spPr>
          <a:xfrm>
            <a:off x="3505199" y="1742496"/>
            <a:ext cx="5389163" cy="798031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/>
                </a:solidFill>
                <a:latin typeface="+mj-lt"/>
              </a:rPr>
              <a:t>&lt;touchpoints description&gt;</a:t>
            </a:r>
            <a:endParaRPr lang="ru-RU" sz="1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3505200" y="2601886"/>
            <a:ext cx="5385909" cy="177694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/>
                </a:solidFill>
                <a:latin typeface="+mj-lt"/>
              </a:rPr>
              <a:t>&lt;process description&gt;</a:t>
            </a:r>
            <a:endParaRPr lang="ru-RU" sz="1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3505200" y="4438497"/>
            <a:ext cx="5385909" cy="1132944"/>
          </a:xfrm>
          <a:prstGeom prst="rect">
            <a:avLst/>
          </a:prstGeom>
          <a:noFill/>
          <a:ln w="9525">
            <a:solidFill>
              <a:srgbClr val="F6C9C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/>
                </a:solidFill>
                <a:latin typeface="+mj-lt"/>
              </a:rPr>
              <a:t>&lt;problems&gt;</a:t>
            </a:r>
            <a:endParaRPr lang="ru-RU" sz="1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3505199" y="906007"/>
            <a:ext cx="5391943" cy="782116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/>
                </a:solidFill>
                <a:latin typeface="+mj-lt"/>
              </a:rPr>
              <a:t>&lt;goal description&gt;</a:t>
            </a:r>
            <a:endParaRPr lang="ru-RU" sz="1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3505199" y="58002"/>
            <a:ext cx="5391945" cy="784961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/>
                </a:solidFill>
                <a:latin typeface="+mj-lt"/>
              </a:rPr>
              <a:t>&lt;goal description&gt;</a:t>
            </a:r>
            <a:endParaRPr lang="ru-RU" sz="1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3505200" y="5637217"/>
            <a:ext cx="5385910" cy="1132944"/>
          </a:xfrm>
          <a:prstGeom prst="rect">
            <a:avLst/>
          </a:prstGeom>
          <a:noFill/>
          <a:ln w="9525">
            <a:solidFill>
              <a:srgbClr val="C8F4E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/>
                </a:solidFill>
                <a:latin typeface="+mj-lt"/>
              </a:rPr>
              <a:t>&lt;ideas&gt;</a:t>
            </a:r>
            <a:endParaRPr lang="ru-RU" sz="1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8991599" y="359872"/>
            <a:ext cx="3081371" cy="217761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9" name="Прямоугольная выноска 48"/>
          <p:cNvSpPr/>
          <p:nvPr/>
        </p:nvSpPr>
        <p:spPr>
          <a:xfrm>
            <a:off x="8991599" y="2606894"/>
            <a:ext cx="3081371" cy="2152650"/>
          </a:xfrm>
          <a:prstGeom prst="wedgeRectCallout">
            <a:avLst>
              <a:gd name="adj1" fmla="val 29175"/>
              <a:gd name="adj2" fmla="val 60709"/>
            </a:avLst>
          </a:pr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i="1" dirty="0">
                <a:solidFill>
                  <a:schemeClr val="tx1"/>
                </a:solidFill>
                <a:latin typeface="+mj-lt"/>
              </a:rPr>
              <a:t>“Quote”</a:t>
            </a:r>
            <a:endParaRPr lang="ru-RU" sz="1600" i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8991598" y="58002"/>
            <a:ext cx="3081372" cy="408059"/>
          </a:xfrm>
          <a:prstGeom prst="rect">
            <a:avLst/>
          </a:prstGeom>
          <a:solidFill>
            <a:srgbClr val="E2E2E2"/>
          </a:solidFill>
          <a:ln>
            <a:solidFill>
              <a:srgbClr val="E2E2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Process type</a:t>
            </a:r>
          </a:p>
        </p:txBody>
      </p:sp>
      <p:sp>
        <p:nvSpPr>
          <p:cNvPr id="34" name="Прямоугольник 36">
            <a:hlinkClick r:id="rId15" action="ppaction://hlinksldjump"/>
            <a:extLst>
              <a:ext uri="{FF2B5EF4-FFF2-40B4-BE49-F238E27FC236}">
                <a16:creationId xmlns:a16="http://schemas.microsoft.com/office/drawing/2014/main" id="{8773218D-10AC-4BB2-BC18-DAD0AA11E472}"/>
              </a:ext>
            </a:extLst>
          </p:cNvPr>
          <p:cNvSpPr/>
          <p:nvPr/>
        </p:nvSpPr>
        <p:spPr>
          <a:xfrm>
            <a:off x="-1" y="72613"/>
            <a:ext cx="1695450" cy="466725"/>
          </a:xfrm>
          <a:prstGeom prst="rect">
            <a:avLst/>
          </a:prstGeom>
          <a:solidFill>
            <a:srgbClr val="E2E2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BACK TO OVERVIEW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35" name="Graphic 34" descr="Smiling Face with No Fill">
            <a:extLst>
              <a:ext uri="{FF2B5EF4-FFF2-40B4-BE49-F238E27FC236}">
                <a16:creationId xmlns:a16="http://schemas.microsoft.com/office/drawing/2014/main" id="{E1C440F5-663C-4783-91CD-46DD9A458746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1263070" y="4899133"/>
            <a:ext cx="910985" cy="910985"/>
          </a:xfrm>
          <a:prstGeom prst="rect">
            <a:avLst/>
          </a:prstGeom>
        </p:spPr>
      </p:pic>
      <p:pic>
        <p:nvPicPr>
          <p:cNvPr id="36" name="Graphic 35" descr="Line Arrow: Rotate right">
            <a:extLst>
              <a:ext uri="{FF2B5EF4-FFF2-40B4-BE49-F238E27FC236}">
                <a16:creationId xmlns:a16="http://schemas.microsoft.com/office/drawing/2014/main" id="{6E62FA34-0359-44D0-BEA0-EAC167213B22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9701626" y="688471"/>
            <a:ext cx="1669877" cy="1669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172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raphic 32" descr="Grinning Face with No Fill">
            <a:extLst>
              <a:ext uri="{FF2B5EF4-FFF2-40B4-BE49-F238E27FC236}">
                <a16:creationId xmlns:a16="http://schemas.microsoft.com/office/drawing/2014/main" id="{F38163E3-F5E2-4FA7-A2BE-B3EC4F51FF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58834" y="4899133"/>
            <a:ext cx="910985" cy="91098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-1" y="0"/>
            <a:ext cx="1781175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E2E2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srgbClr val="E2E2E2"/>
              </a:solidFill>
              <a:latin typeface="+mj-lt"/>
            </a:endParaRPr>
          </a:p>
        </p:txBody>
      </p:sp>
      <p:sp>
        <p:nvSpPr>
          <p:cNvPr id="8" name="Прямоугольник 7">
            <a:hlinkClick r:id="rId5" action="ppaction://hlinksldjump"/>
          </p:cNvPr>
          <p:cNvSpPr/>
          <p:nvPr/>
        </p:nvSpPr>
        <p:spPr>
          <a:xfrm>
            <a:off x="0" y="600074"/>
            <a:ext cx="1695450" cy="466725"/>
          </a:xfrm>
          <a:prstGeom prst="rect">
            <a:avLst/>
          </a:prstGeom>
          <a:solidFill>
            <a:srgbClr val="E2E2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AWARE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7" name="Прямоугольник 36">
            <a:hlinkClick r:id="rId6" action="ppaction://hlinksldjump"/>
          </p:cNvPr>
          <p:cNvSpPr/>
          <p:nvPr/>
        </p:nvSpPr>
        <p:spPr>
          <a:xfrm>
            <a:off x="-1" y="1142999"/>
            <a:ext cx="1695450" cy="466725"/>
          </a:xfrm>
          <a:prstGeom prst="rect">
            <a:avLst/>
          </a:prstGeom>
          <a:solidFill>
            <a:srgbClr val="E2E2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RESEARCH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8" name="Прямоугольник 37">
            <a:hlinkClick r:id="rId7" action="ppaction://hlinksldjump"/>
          </p:cNvPr>
          <p:cNvSpPr/>
          <p:nvPr/>
        </p:nvSpPr>
        <p:spPr>
          <a:xfrm>
            <a:off x="0" y="1666874"/>
            <a:ext cx="1695450" cy="466725"/>
          </a:xfrm>
          <a:prstGeom prst="rect">
            <a:avLst/>
          </a:prstGeom>
          <a:solidFill>
            <a:srgbClr val="E2E2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DEMO</a:t>
            </a:r>
          </a:p>
        </p:txBody>
      </p:sp>
      <p:sp>
        <p:nvSpPr>
          <p:cNvPr id="39" name="Прямоугольник 38">
            <a:hlinkClick r:id="rId8" action="ppaction://hlinksldjump"/>
          </p:cNvPr>
          <p:cNvSpPr/>
          <p:nvPr/>
        </p:nvSpPr>
        <p:spPr>
          <a:xfrm>
            <a:off x="0" y="2190749"/>
            <a:ext cx="1695450" cy="466725"/>
          </a:xfrm>
          <a:prstGeom prst="rect">
            <a:avLst/>
          </a:prstGeom>
          <a:solidFill>
            <a:srgbClr val="E2E2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CONSIDER</a:t>
            </a:r>
          </a:p>
        </p:txBody>
      </p:sp>
      <p:sp>
        <p:nvSpPr>
          <p:cNvPr id="40" name="Прямоугольник 39">
            <a:hlinkClick r:id="rId9" action="ppaction://hlinksldjump"/>
          </p:cNvPr>
          <p:cNvSpPr/>
          <p:nvPr/>
        </p:nvSpPr>
        <p:spPr>
          <a:xfrm>
            <a:off x="0" y="2714624"/>
            <a:ext cx="1695450" cy="466725"/>
          </a:xfrm>
          <a:prstGeom prst="rect">
            <a:avLst/>
          </a:prstGeom>
          <a:solidFill>
            <a:srgbClr val="E2E2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TRIAL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1" name="Прямоугольник 40">
            <a:hlinkClick r:id="rId10" action="ppaction://hlinksldjump"/>
          </p:cNvPr>
          <p:cNvSpPr/>
          <p:nvPr/>
        </p:nvSpPr>
        <p:spPr>
          <a:xfrm>
            <a:off x="0" y="3238499"/>
            <a:ext cx="1695450" cy="466725"/>
          </a:xfrm>
          <a:prstGeom prst="rect">
            <a:avLst/>
          </a:prstGeom>
          <a:solidFill>
            <a:srgbClr val="E2E2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DECISION</a:t>
            </a:r>
          </a:p>
        </p:txBody>
      </p:sp>
      <p:sp>
        <p:nvSpPr>
          <p:cNvPr id="42" name="Прямоугольник 41">
            <a:hlinkClick r:id="rId11" action="ppaction://hlinksldjump"/>
          </p:cNvPr>
          <p:cNvSpPr/>
          <p:nvPr/>
        </p:nvSpPr>
        <p:spPr>
          <a:xfrm>
            <a:off x="0" y="3762374"/>
            <a:ext cx="1695450" cy="466725"/>
          </a:xfrm>
          <a:prstGeom prst="rect">
            <a:avLst/>
          </a:prstGeom>
          <a:solidFill>
            <a:srgbClr val="E2E2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NEGOTIATIONS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3" name="Прямоугольник 42">
            <a:hlinkClick r:id="rId12" action="ppaction://hlinksldjump"/>
          </p:cNvPr>
          <p:cNvSpPr/>
          <p:nvPr/>
        </p:nvSpPr>
        <p:spPr>
          <a:xfrm>
            <a:off x="0" y="4286249"/>
            <a:ext cx="1695450" cy="466725"/>
          </a:xfrm>
          <a:prstGeom prst="rect">
            <a:avLst/>
          </a:prstGeom>
          <a:solidFill>
            <a:srgbClr val="E2E2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PURCHASE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4" name="Прямоугольник 43">
            <a:hlinkClick r:id="rId13" action="ppaction://hlinksldjump"/>
          </p:cNvPr>
          <p:cNvSpPr/>
          <p:nvPr/>
        </p:nvSpPr>
        <p:spPr>
          <a:xfrm>
            <a:off x="0" y="4810124"/>
            <a:ext cx="1695450" cy="466725"/>
          </a:xfrm>
          <a:prstGeom prst="rect">
            <a:avLst/>
          </a:prstGeom>
          <a:solidFill>
            <a:srgbClr val="E2E2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DELIVERY </a:t>
            </a: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&amp; USE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5" name="Прямоугольник 44">
            <a:hlinkClick r:id="rId14" action="ppaction://hlinksldjump"/>
          </p:cNvPr>
          <p:cNvSpPr/>
          <p:nvPr/>
        </p:nvSpPr>
        <p:spPr>
          <a:xfrm>
            <a:off x="0" y="5333999"/>
            <a:ext cx="1695450" cy="46672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>
                <a:latin typeface="+mj-lt"/>
              </a:rPr>
              <a:t>SUPPORT</a:t>
            </a:r>
            <a:endParaRPr lang="ru-RU" sz="1400" dirty="0">
              <a:latin typeface="+mj-lt"/>
            </a:endParaRPr>
          </a:p>
        </p:txBody>
      </p:sp>
      <p:sp>
        <p:nvSpPr>
          <p:cNvPr id="46" name="Прямоугольник 45">
            <a:hlinkClick r:id="rId15" action="ppaction://hlinksldjump"/>
          </p:cNvPr>
          <p:cNvSpPr/>
          <p:nvPr/>
        </p:nvSpPr>
        <p:spPr>
          <a:xfrm>
            <a:off x="0" y="5857874"/>
            <a:ext cx="1695450" cy="466725"/>
          </a:xfrm>
          <a:prstGeom prst="rect">
            <a:avLst/>
          </a:prstGeom>
          <a:solidFill>
            <a:srgbClr val="E2E2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FEEDBACK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7" name="Прямоугольник 46">
            <a:hlinkClick r:id="rId16" action="ppaction://hlinksldjump"/>
          </p:cNvPr>
          <p:cNvSpPr/>
          <p:nvPr/>
        </p:nvSpPr>
        <p:spPr>
          <a:xfrm>
            <a:off x="0" y="6381749"/>
            <a:ext cx="1695450" cy="466725"/>
          </a:xfrm>
          <a:prstGeom prst="rect">
            <a:avLst/>
          </a:prstGeom>
          <a:solidFill>
            <a:srgbClr val="E2E2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ADVOCACY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1872986" y="58002"/>
            <a:ext cx="1606548" cy="780987"/>
          </a:xfrm>
          <a:prstGeom prst="rect">
            <a:avLst/>
          </a:prstGeom>
          <a:solidFill>
            <a:srgbClr val="E2E2E2"/>
          </a:solidFill>
          <a:ln>
            <a:solidFill>
              <a:srgbClr val="E2E2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Business goals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1872985" y="904353"/>
            <a:ext cx="1606548" cy="779101"/>
          </a:xfrm>
          <a:prstGeom prst="rect">
            <a:avLst/>
          </a:prstGeom>
          <a:solidFill>
            <a:srgbClr val="E2E2E2"/>
          </a:solidFill>
          <a:ln>
            <a:solidFill>
              <a:srgbClr val="E2E2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User goals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1872985" y="1746118"/>
            <a:ext cx="1606548" cy="791371"/>
          </a:xfrm>
          <a:prstGeom prst="rect">
            <a:avLst/>
          </a:prstGeom>
          <a:solidFill>
            <a:srgbClr val="E2E2E2"/>
          </a:solidFill>
          <a:ln>
            <a:solidFill>
              <a:srgbClr val="E2E2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Touchpoints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1872985" y="2600153"/>
            <a:ext cx="1606548" cy="1776940"/>
          </a:xfrm>
          <a:prstGeom prst="rect">
            <a:avLst/>
          </a:prstGeom>
          <a:solidFill>
            <a:srgbClr val="E2E2E2"/>
          </a:solidFill>
          <a:ln>
            <a:solidFill>
              <a:srgbClr val="E2E2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Process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1872985" y="4439757"/>
            <a:ext cx="1610784" cy="1134796"/>
          </a:xfrm>
          <a:prstGeom prst="rect">
            <a:avLst/>
          </a:prstGeom>
          <a:solidFill>
            <a:srgbClr val="DD270A">
              <a:alpha val="25098"/>
            </a:srgbClr>
          </a:solidFill>
          <a:ln>
            <a:solidFill>
              <a:srgbClr val="F6C9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BC2208"/>
                </a:solidFill>
                <a:latin typeface="+mj-lt"/>
              </a:rPr>
              <a:t>Problems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1872985" y="5637218"/>
            <a:ext cx="1606548" cy="1133714"/>
          </a:xfrm>
          <a:prstGeom prst="rect">
            <a:avLst/>
          </a:prstGeom>
          <a:solidFill>
            <a:srgbClr val="23D590">
              <a:alpha val="25098"/>
            </a:srgbClr>
          </a:solidFill>
          <a:ln>
            <a:solidFill>
              <a:srgbClr val="C8F4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1A9E6C"/>
                </a:solidFill>
                <a:latin typeface="+mj-lt"/>
              </a:rPr>
              <a:t>Ideas</a:t>
            </a:r>
          </a:p>
        </p:txBody>
      </p:sp>
      <p:sp>
        <p:nvSpPr>
          <p:cNvPr id="76" name="Прямоугольник 75"/>
          <p:cNvSpPr/>
          <p:nvPr/>
        </p:nvSpPr>
        <p:spPr>
          <a:xfrm>
            <a:off x="3505199" y="1742496"/>
            <a:ext cx="5389163" cy="798031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/>
                </a:solidFill>
                <a:latin typeface="+mj-lt"/>
              </a:rPr>
              <a:t>&lt;touchpoints description&gt;</a:t>
            </a:r>
            <a:endParaRPr lang="ru-RU" sz="1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3505200" y="2601886"/>
            <a:ext cx="5385909" cy="177694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/>
                </a:solidFill>
                <a:latin typeface="+mj-lt"/>
              </a:rPr>
              <a:t>&lt;process description&gt;</a:t>
            </a:r>
            <a:endParaRPr lang="ru-RU" sz="1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3505200" y="4438497"/>
            <a:ext cx="5385909" cy="1132944"/>
          </a:xfrm>
          <a:prstGeom prst="rect">
            <a:avLst/>
          </a:prstGeom>
          <a:noFill/>
          <a:ln w="9525">
            <a:solidFill>
              <a:srgbClr val="F6C9C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/>
                </a:solidFill>
                <a:latin typeface="+mj-lt"/>
              </a:rPr>
              <a:t>&lt;problems&gt;</a:t>
            </a:r>
            <a:endParaRPr lang="ru-RU" sz="1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3505199" y="906007"/>
            <a:ext cx="5391943" cy="782116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/>
                </a:solidFill>
                <a:latin typeface="+mj-lt"/>
              </a:rPr>
              <a:t>&lt;goal description&gt;</a:t>
            </a:r>
            <a:endParaRPr lang="ru-RU" sz="1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3505199" y="58002"/>
            <a:ext cx="5391945" cy="784961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/>
                </a:solidFill>
                <a:latin typeface="+mj-lt"/>
              </a:rPr>
              <a:t>&lt;goal description&gt;</a:t>
            </a:r>
            <a:endParaRPr lang="ru-RU" sz="1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3505200" y="5637217"/>
            <a:ext cx="5385910" cy="1132944"/>
          </a:xfrm>
          <a:prstGeom prst="rect">
            <a:avLst/>
          </a:prstGeom>
          <a:noFill/>
          <a:ln w="9525">
            <a:solidFill>
              <a:srgbClr val="C8F4E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/>
                </a:solidFill>
                <a:latin typeface="+mj-lt"/>
              </a:rPr>
              <a:t>&lt;ideas&gt;</a:t>
            </a:r>
            <a:endParaRPr lang="ru-RU" sz="1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8991599" y="359872"/>
            <a:ext cx="3081371" cy="217761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9" name="Прямоугольная выноска 48"/>
          <p:cNvSpPr/>
          <p:nvPr/>
        </p:nvSpPr>
        <p:spPr>
          <a:xfrm>
            <a:off x="8991599" y="2606894"/>
            <a:ext cx="3081371" cy="2152650"/>
          </a:xfrm>
          <a:prstGeom prst="wedgeRectCallout">
            <a:avLst>
              <a:gd name="adj1" fmla="val 29175"/>
              <a:gd name="adj2" fmla="val 60709"/>
            </a:avLst>
          </a:pr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i="1" dirty="0">
                <a:solidFill>
                  <a:schemeClr val="tx1"/>
                </a:solidFill>
                <a:latin typeface="+mj-lt"/>
              </a:rPr>
              <a:t>“Quote”</a:t>
            </a:r>
            <a:endParaRPr lang="ru-RU" sz="1600" i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8991598" y="58002"/>
            <a:ext cx="3081372" cy="408059"/>
          </a:xfrm>
          <a:prstGeom prst="rect">
            <a:avLst/>
          </a:prstGeom>
          <a:solidFill>
            <a:srgbClr val="E2E2E2"/>
          </a:solidFill>
          <a:ln>
            <a:solidFill>
              <a:srgbClr val="E2E2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Process type</a:t>
            </a:r>
          </a:p>
        </p:txBody>
      </p:sp>
      <p:sp>
        <p:nvSpPr>
          <p:cNvPr id="34" name="Прямоугольник 36">
            <a:hlinkClick r:id="rId17" action="ppaction://hlinksldjump"/>
            <a:extLst>
              <a:ext uri="{FF2B5EF4-FFF2-40B4-BE49-F238E27FC236}">
                <a16:creationId xmlns:a16="http://schemas.microsoft.com/office/drawing/2014/main" id="{8773218D-10AC-4BB2-BC18-DAD0AA11E472}"/>
              </a:ext>
            </a:extLst>
          </p:cNvPr>
          <p:cNvSpPr/>
          <p:nvPr/>
        </p:nvSpPr>
        <p:spPr>
          <a:xfrm>
            <a:off x="-1" y="72613"/>
            <a:ext cx="1695450" cy="466725"/>
          </a:xfrm>
          <a:prstGeom prst="rect">
            <a:avLst/>
          </a:prstGeom>
          <a:solidFill>
            <a:srgbClr val="E2E2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BACK TO OVERVIEW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36" name="Graphic 35" descr="Line Arrow: Rotate right">
            <a:extLst>
              <a:ext uri="{FF2B5EF4-FFF2-40B4-BE49-F238E27FC236}">
                <a16:creationId xmlns:a16="http://schemas.microsoft.com/office/drawing/2014/main" id="{6E62FA34-0359-44D0-BEA0-EAC167213B22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9701626" y="688471"/>
            <a:ext cx="1669877" cy="1669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5467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-1" y="0"/>
            <a:ext cx="1781175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E2E2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srgbClr val="E2E2E2"/>
              </a:solidFill>
              <a:latin typeface="+mj-lt"/>
            </a:endParaRPr>
          </a:p>
        </p:txBody>
      </p:sp>
      <p:sp>
        <p:nvSpPr>
          <p:cNvPr id="8" name="Прямоугольник 7">
            <a:hlinkClick r:id="rId3" action="ppaction://hlinksldjump"/>
          </p:cNvPr>
          <p:cNvSpPr/>
          <p:nvPr/>
        </p:nvSpPr>
        <p:spPr>
          <a:xfrm>
            <a:off x="0" y="600074"/>
            <a:ext cx="1695450" cy="466725"/>
          </a:xfrm>
          <a:prstGeom prst="rect">
            <a:avLst/>
          </a:prstGeom>
          <a:solidFill>
            <a:srgbClr val="E2E2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AWARE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7" name="Прямоугольник 36">
            <a:hlinkClick r:id="rId4" action="ppaction://hlinksldjump"/>
          </p:cNvPr>
          <p:cNvSpPr/>
          <p:nvPr/>
        </p:nvSpPr>
        <p:spPr>
          <a:xfrm>
            <a:off x="-1" y="1142999"/>
            <a:ext cx="1695450" cy="466725"/>
          </a:xfrm>
          <a:prstGeom prst="rect">
            <a:avLst/>
          </a:prstGeom>
          <a:solidFill>
            <a:srgbClr val="E2E2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RESEARCH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8" name="Прямоугольник 37">
            <a:hlinkClick r:id="rId5" action="ppaction://hlinksldjump"/>
          </p:cNvPr>
          <p:cNvSpPr/>
          <p:nvPr/>
        </p:nvSpPr>
        <p:spPr>
          <a:xfrm>
            <a:off x="0" y="1666874"/>
            <a:ext cx="1695450" cy="466725"/>
          </a:xfrm>
          <a:prstGeom prst="rect">
            <a:avLst/>
          </a:prstGeom>
          <a:solidFill>
            <a:srgbClr val="E2E2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DEMO</a:t>
            </a:r>
          </a:p>
        </p:txBody>
      </p:sp>
      <p:sp>
        <p:nvSpPr>
          <p:cNvPr id="39" name="Прямоугольник 38">
            <a:hlinkClick r:id="rId6" action="ppaction://hlinksldjump"/>
          </p:cNvPr>
          <p:cNvSpPr/>
          <p:nvPr/>
        </p:nvSpPr>
        <p:spPr>
          <a:xfrm>
            <a:off x="0" y="2190749"/>
            <a:ext cx="1695450" cy="466725"/>
          </a:xfrm>
          <a:prstGeom prst="rect">
            <a:avLst/>
          </a:prstGeom>
          <a:solidFill>
            <a:srgbClr val="E2E2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CONSIDER</a:t>
            </a:r>
          </a:p>
        </p:txBody>
      </p:sp>
      <p:sp>
        <p:nvSpPr>
          <p:cNvPr id="40" name="Прямоугольник 39">
            <a:hlinkClick r:id="rId7" action="ppaction://hlinksldjump"/>
          </p:cNvPr>
          <p:cNvSpPr/>
          <p:nvPr/>
        </p:nvSpPr>
        <p:spPr>
          <a:xfrm>
            <a:off x="0" y="2714624"/>
            <a:ext cx="1695450" cy="466725"/>
          </a:xfrm>
          <a:prstGeom prst="rect">
            <a:avLst/>
          </a:prstGeom>
          <a:solidFill>
            <a:srgbClr val="E2E2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TRIAL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1" name="Прямоугольник 40">
            <a:hlinkClick r:id="rId8" action="ppaction://hlinksldjump"/>
          </p:cNvPr>
          <p:cNvSpPr/>
          <p:nvPr/>
        </p:nvSpPr>
        <p:spPr>
          <a:xfrm>
            <a:off x="0" y="3238499"/>
            <a:ext cx="1695450" cy="466725"/>
          </a:xfrm>
          <a:prstGeom prst="rect">
            <a:avLst/>
          </a:prstGeom>
          <a:solidFill>
            <a:srgbClr val="E2E2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DECISION</a:t>
            </a:r>
          </a:p>
        </p:txBody>
      </p:sp>
      <p:sp>
        <p:nvSpPr>
          <p:cNvPr id="42" name="Прямоугольник 41">
            <a:hlinkClick r:id="rId9" action="ppaction://hlinksldjump"/>
          </p:cNvPr>
          <p:cNvSpPr/>
          <p:nvPr/>
        </p:nvSpPr>
        <p:spPr>
          <a:xfrm>
            <a:off x="0" y="3762374"/>
            <a:ext cx="1695450" cy="466725"/>
          </a:xfrm>
          <a:prstGeom prst="rect">
            <a:avLst/>
          </a:prstGeom>
          <a:solidFill>
            <a:srgbClr val="E2E2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NEGOTIATIONS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3" name="Прямоугольник 42">
            <a:hlinkClick r:id="rId10" action="ppaction://hlinksldjump"/>
          </p:cNvPr>
          <p:cNvSpPr/>
          <p:nvPr/>
        </p:nvSpPr>
        <p:spPr>
          <a:xfrm>
            <a:off x="0" y="4286249"/>
            <a:ext cx="1695450" cy="466725"/>
          </a:xfrm>
          <a:prstGeom prst="rect">
            <a:avLst/>
          </a:prstGeom>
          <a:solidFill>
            <a:srgbClr val="E2E2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PURCHASE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4" name="Прямоугольник 43">
            <a:hlinkClick r:id="rId11" action="ppaction://hlinksldjump"/>
          </p:cNvPr>
          <p:cNvSpPr/>
          <p:nvPr/>
        </p:nvSpPr>
        <p:spPr>
          <a:xfrm>
            <a:off x="0" y="4810124"/>
            <a:ext cx="1695450" cy="466725"/>
          </a:xfrm>
          <a:prstGeom prst="rect">
            <a:avLst/>
          </a:prstGeom>
          <a:solidFill>
            <a:srgbClr val="E2E2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DELIVERY </a:t>
            </a: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&amp; USE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5" name="Прямоугольник 44">
            <a:hlinkClick r:id="rId12" action="ppaction://hlinksldjump"/>
          </p:cNvPr>
          <p:cNvSpPr/>
          <p:nvPr/>
        </p:nvSpPr>
        <p:spPr>
          <a:xfrm>
            <a:off x="0" y="5333999"/>
            <a:ext cx="1695450" cy="466725"/>
          </a:xfrm>
          <a:prstGeom prst="rect">
            <a:avLst/>
          </a:prstGeom>
          <a:solidFill>
            <a:srgbClr val="E2E2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SUPPORT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6" name="Прямоугольник 45">
            <a:hlinkClick r:id="rId13" action="ppaction://hlinksldjump"/>
          </p:cNvPr>
          <p:cNvSpPr/>
          <p:nvPr/>
        </p:nvSpPr>
        <p:spPr>
          <a:xfrm>
            <a:off x="0" y="5857874"/>
            <a:ext cx="1695450" cy="46672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>
                <a:latin typeface="+mj-lt"/>
              </a:rPr>
              <a:t>FEEDBACK</a:t>
            </a:r>
            <a:endParaRPr lang="ru-RU" sz="1400" dirty="0">
              <a:latin typeface="+mj-lt"/>
            </a:endParaRPr>
          </a:p>
        </p:txBody>
      </p:sp>
      <p:sp>
        <p:nvSpPr>
          <p:cNvPr id="47" name="Прямоугольник 46">
            <a:hlinkClick r:id="rId14" action="ppaction://hlinksldjump"/>
          </p:cNvPr>
          <p:cNvSpPr/>
          <p:nvPr/>
        </p:nvSpPr>
        <p:spPr>
          <a:xfrm>
            <a:off x="0" y="6381749"/>
            <a:ext cx="1695450" cy="466725"/>
          </a:xfrm>
          <a:prstGeom prst="rect">
            <a:avLst/>
          </a:prstGeom>
          <a:solidFill>
            <a:srgbClr val="E2E2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ADVOCACY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1872986" y="58002"/>
            <a:ext cx="1606548" cy="780987"/>
          </a:xfrm>
          <a:prstGeom prst="rect">
            <a:avLst/>
          </a:prstGeom>
          <a:solidFill>
            <a:srgbClr val="E2E2E2"/>
          </a:solidFill>
          <a:ln>
            <a:solidFill>
              <a:srgbClr val="E2E2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Business goals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1872985" y="904353"/>
            <a:ext cx="1606548" cy="779101"/>
          </a:xfrm>
          <a:prstGeom prst="rect">
            <a:avLst/>
          </a:prstGeom>
          <a:solidFill>
            <a:srgbClr val="E2E2E2"/>
          </a:solidFill>
          <a:ln>
            <a:solidFill>
              <a:srgbClr val="E2E2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User goals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1872985" y="1746118"/>
            <a:ext cx="1606548" cy="791371"/>
          </a:xfrm>
          <a:prstGeom prst="rect">
            <a:avLst/>
          </a:prstGeom>
          <a:solidFill>
            <a:srgbClr val="E2E2E2"/>
          </a:solidFill>
          <a:ln>
            <a:solidFill>
              <a:srgbClr val="E2E2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Touchpoints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1872985" y="2600153"/>
            <a:ext cx="1606548" cy="1776940"/>
          </a:xfrm>
          <a:prstGeom prst="rect">
            <a:avLst/>
          </a:prstGeom>
          <a:solidFill>
            <a:srgbClr val="E2E2E2"/>
          </a:solidFill>
          <a:ln>
            <a:solidFill>
              <a:srgbClr val="E2E2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Process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1872985" y="4439757"/>
            <a:ext cx="1610784" cy="1134796"/>
          </a:xfrm>
          <a:prstGeom prst="rect">
            <a:avLst/>
          </a:prstGeom>
          <a:solidFill>
            <a:srgbClr val="DD270A">
              <a:alpha val="25098"/>
            </a:srgbClr>
          </a:solidFill>
          <a:ln>
            <a:solidFill>
              <a:srgbClr val="F6C9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BC2208"/>
                </a:solidFill>
                <a:latin typeface="+mj-lt"/>
              </a:rPr>
              <a:t>Problems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1872985" y="5637218"/>
            <a:ext cx="1606548" cy="1133714"/>
          </a:xfrm>
          <a:prstGeom prst="rect">
            <a:avLst/>
          </a:prstGeom>
          <a:solidFill>
            <a:srgbClr val="23D590">
              <a:alpha val="25098"/>
            </a:srgbClr>
          </a:solidFill>
          <a:ln>
            <a:solidFill>
              <a:srgbClr val="C8F4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1A9E6C"/>
                </a:solidFill>
                <a:latin typeface="+mj-lt"/>
              </a:rPr>
              <a:t>Ideas</a:t>
            </a:r>
          </a:p>
        </p:txBody>
      </p:sp>
      <p:sp>
        <p:nvSpPr>
          <p:cNvPr id="76" name="Прямоугольник 75"/>
          <p:cNvSpPr/>
          <p:nvPr/>
        </p:nvSpPr>
        <p:spPr>
          <a:xfrm>
            <a:off x="3505199" y="1742496"/>
            <a:ext cx="5389163" cy="798031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/>
                </a:solidFill>
                <a:latin typeface="+mj-lt"/>
              </a:rPr>
              <a:t>&lt;touchpoints description&gt;</a:t>
            </a:r>
            <a:endParaRPr lang="ru-RU" sz="1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3505200" y="2601886"/>
            <a:ext cx="5385909" cy="177694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/>
                </a:solidFill>
                <a:latin typeface="+mj-lt"/>
              </a:rPr>
              <a:t>&lt;process description&gt;</a:t>
            </a:r>
            <a:endParaRPr lang="ru-RU" sz="1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3505200" y="4438497"/>
            <a:ext cx="5385909" cy="1132944"/>
          </a:xfrm>
          <a:prstGeom prst="rect">
            <a:avLst/>
          </a:prstGeom>
          <a:noFill/>
          <a:ln w="9525">
            <a:solidFill>
              <a:srgbClr val="F6C9C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/>
                </a:solidFill>
                <a:latin typeface="+mj-lt"/>
              </a:rPr>
              <a:t>&lt;problems&gt;</a:t>
            </a:r>
            <a:endParaRPr lang="ru-RU" sz="1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3505199" y="906007"/>
            <a:ext cx="5391943" cy="782116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/>
                </a:solidFill>
                <a:latin typeface="+mj-lt"/>
              </a:rPr>
              <a:t>&lt;goal description&gt;</a:t>
            </a:r>
            <a:endParaRPr lang="ru-RU" sz="1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3505199" y="58002"/>
            <a:ext cx="5391945" cy="784961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/>
                </a:solidFill>
                <a:latin typeface="+mj-lt"/>
              </a:rPr>
              <a:t>&lt;goal description&gt;</a:t>
            </a:r>
            <a:endParaRPr lang="ru-RU" sz="1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3505200" y="5637217"/>
            <a:ext cx="5385910" cy="1132944"/>
          </a:xfrm>
          <a:prstGeom prst="rect">
            <a:avLst/>
          </a:prstGeom>
          <a:noFill/>
          <a:ln w="9525">
            <a:solidFill>
              <a:srgbClr val="C8F4E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/>
                </a:solidFill>
                <a:latin typeface="+mj-lt"/>
              </a:rPr>
              <a:t>&lt;ideas&gt;</a:t>
            </a:r>
            <a:endParaRPr lang="ru-RU" sz="1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8991599" y="359872"/>
            <a:ext cx="3081371" cy="217761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9" name="Прямоугольная выноска 48"/>
          <p:cNvSpPr/>
          <p:nvPr/>
        </p:nvSpPr>
        <p:spPr>
          <a:xfrm>
            <a:off x="8991599" y="2606894"/>
            <a:ext cx="3081371" cy="2152650"/>
          </a:xfrm>
          <a:prstGeom prst="wedgeRectCallout">
            <a:avLst>
              <a:gd name="adj1" fmla="val 29175"/>
              <a:gd name="adj2" fmla="val 60709"/>
            </a:avLst>
          </a:pr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i="1" dirty="0">
                <a:solidFill>
                  <a:schemeClr val="tx1"/>
                </a:solidFill>
                <a:latin typeface="+mj-lt"/>
              </a:rPr>
              <a:t>“Quote”</a:t>
            </a:r>
            <a:endParaRPr lang="ru-RU" sz="1600" i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8991598" y="58002"/>
            <a:ext cx="3081372" cy="408059"/>
          </a:xfrm>
          <a:prstGeom prst="rect">
            <a:avLst/>
          </a:prstGeom>
          <a:solidFill>
            <a:srgbClr val="E2E2E2"/>
          </a:solidFill>
          <a:ln>
            <a:solidFill>
              <a:srgbClr val="E2E2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Process type</a:t>
            </a:r>
          </a:p>
        </p:txBody>
      </p:sp>
      <p:sp>
        <p:nvSpPr>
          <p:cNvPr id="34" name="Прямоугольник 36">
            <a:hlinkClick r:id="rId15" action="ppaction://hlinksldjump"/>
            <a:extLst>
              <a:ext uri="{FF2B5EF4-FFF2-40B4-BE49-F238E27FC236}">
                <a16:creationId xmlns:a16="http://schemas.microsoft.com/office/drawing/2014/main" id="{8773218D-10AC-4BB2-BC18-DAD0AA11E472}"/>
              </a:ext>
            </a:extLst>
          </p:cNvPr>
          <p:cNvSpPr/>
          <p:nvPr/>
        </p:nvSpPr>
        <p:spPr>
          <a:xfrm>
            <a:off x="-1" y="72613"/>
            <a:ext cx="1695450" cy="466725"/>
          </a:xfrm>
          <a:prstGeom prst="rect">
            <a:avLst/>
          </a:prstGeom>
          <a:solidFill>
            <a:srgbClr val="E2E2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BACK TO OVERVIEW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1E1558A5-DB2F-4528-94CC-2019CCB26DE9}"/>
              </a:ext>
            </a:extLst>
          </p:cNvPr>
          <p:cNvGrpSpPr/>
          <p:nvPr/>
        </p:nvGrpSpPr>
        <p:grpSpPr>
          <a:xfrm>
            <a:off x="9733489" y="502569"/>
            <a:ext cx="1401236" cy="1998411"/>
            <a:chOff x="4283592" y="3937585"/>
            <a:chExt cx="1159447" cy="1653578"/>
          </a:xfrm>
          <a:solidFill>
            <a:schemeClr val="tx1">
              <a:lumMod val="75000"/>
              <a:lumOff val="25000"/>
            </a:schemeClr>
          </a:solidFill>
        </p:grpSpPr>
        <p:pic>
          <p:nvPicPr>
            <p:cNvPr id="48" name="Graphic 47" descr="Line Arrow: Clockwise curve">
              <a:extLst>
                <a:ext uri="{FF2B5EF4-FFF2-40B4-BE49-F238E27FC236}">
                  <a16:creationId xmlns:a16="http://schemas.microsoft.com/office/drawing/2014/main" id="{4A5F50F6-1144-4FA1-A677-FC727141224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 rot="1254805" flipH="1">
              <a:off x="4340964" y="3937585"/>
              <a:ext cx="1102075" cy="1102075"/>
            </a:xfrm>
            <a:prstGeom prst="rect">
              <a:avLst/>
            </a:prstGeom>
          </p:spPr>
        </p:pic>
        <p:pic>
          <p:nvPicPr>
            <p:cNvPr id="50" name="Graphic 49" descr="Line Arrow: Counterclockwise curve">
              <a:extLst>
                <a:ext uri="{FF2B5EF4-FFF2-40B4-BE49-F238E27FC236}">
                  <a16:creationId xmlns:a16="http://schemas.microsoft.com/office/drawing/2014/main" id="{D95785A6-6CCD-4EEF-82F2-01240F74A9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 rot="6881371" flipH="1">
              <a:off x="4283592" y="4489088"/>
              <a:ext cx="1102075" cy="1102075"/>
            </a:xfrm>
            <a:prstGeom prst="rect">
              <a:avLst/>
            </a:prstGeom>
          </p:spPr>
        </p:pic>
      </p:grpSp>
      <p:pic>
        <p:nvPicPr>
          <p:cNvPr id="51" name="Graphic 50" descr="Smiling Face with No Fill">
            <a:extLst>
              <a:ext uri="{FF2B5EF4-FFF2-40B4-BE49-F238E27FC236}">
                <a16:creationId xmlns:a16="http://schemas.microsoft.com/office/drawing/2014/main" id="{900A7A81-D15A-4BA6-B67C-CD223F96EBF1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1263070" y="4899133"/>
            <a:ext cx="910985" cy="910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2519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-1" y="0"/>
            <a:ext cx="1781175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E2E2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srgbClr val="E2E2E2"/>
              </a:solidFill>
              <a:latin typeface="+mj-lt"/>
            </a:endParaRPr>
          </a:p>
        </p:txBody>
      </p:sp>
      <p:sp>
        <p:nvSpPr>
          <p:cNvPr id="8" name="Прямоугольник 7">
            <a:hlinkClick r:id="rId3" action="ppaction://hlinksldjump"/>
          </p:cNvPr>
          <p:cNvSpPr/>
          <p:nvPr/>
        </p:nvSpPr>
        <p:spPr>
          <a:xfrm>
            <a:off x="0" y="600074"/>
            <a:ext cx="1695450" cy="466725"/>
          </a:xfrm>
          <a:prstGeom prst="rect">
            <a:avLst/>
          </a:prstGeom>
          <a:solidFill>
            <a:srgbClr val="E2E2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AWARE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7" name="Прямоугольник 36">
            <a:hlinkClick r:id="rId4" action="ppaction://hlinksldjump"/>
          </p:cNvPr>
          <p:cNvSpPr/>
          <p:nvPr/>
        </p:nvSpPr>
        <p:spPr>
          <a:xfrm>
            <a:off x="-1" y="1142999"/>
            <a:ext cx="1695450" cy="466725"/>
          </a:xfrm>
          <a:prstGeom prst="rect">
            <a:avLst/>
          </a:prstGeom>
          <a:solidFill>
            <a:srgbClr val="E2E2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RESEARCH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8" name="Прямоугольник 37">
            <a:hlinkClick r:id="rId5" action="ppaction://hlinksldjump"/>
          </p:cNvPr>
          <p:cNvSpPr/>
          <p:nvPr/>
        </p:nvSpPr>
        <p:spPr>
          <a:xfrm>
            <a:off x="0" y="1666874"/>
            <a:ext cx="1695450" cy="466725"/>
          </a:xfrm>
          <a:prstGeom prst="rect">
            <a:avLst/>
          </a:prstGeom>
          <a:solidFill>
            <a:srgbClr val="E2E2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DEMO</a:t>
            </a:r>
          </a:p>
        </p:txBody>
      </p:sp>
      <p:sp>
        <p:nvSpPr>
          <p:cNvPr id="39" name="Прямоугольник 38">
            <a:hlinkClick r:id="rId6" action="ppaction://hlinksldjump"/>
          </p:cNvPr>
          <p:cNvSpPr/>
          <p:nvPr/>
        </p:nvSpPr>
        <p:spPr>
          <a:xfrm>
            <a:off x="0" y="2190749"/>
            <a:ext cx="1695450" cy="466725"/>
          </a:xfrm>
          <a:prstGeom prst="rect">
            <a:avLst/>
          </a:prstGeom>
          <a:solidFill>
            <a:srgbClr val="E2E2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CONSIDER</a:t>
            </a:r>
          </a:p>
        </p:txBody>
      </p:sp>
      <p:sp>
        <p:nvSpPr>
          <p:cNvPr id="40" name="Прямоугольник 39">
            <a:hlinkClick r:id="rId7" action="ppaction://hlinksldjump"/>
          </p:cNvPr>
          <p:cNvSpPr/>
          <p:nvPr/>
        </p:nvSpPr>
        <p:spPr>
          <a:xfrm>
            <a:off x="0" y="2714624"/>
            <a:ext cx="1695450" cy="466725"/>
          </a:xfrm>
          <a:prstGeom prst="rect">
            <a:avLst/>
          </a:prstGeom>
          <a:solidFill>
            <a:srgbClr val="E2E2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TRIAL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1" name="Прямоугольник 40">
            <a:hlinkClick r:id="rId8" action="ppaction://hlinksldjump"/>
          </p:cNvPr>
          <p:cNvSpPr/>
          <p:nvPr/>
        </p:nvSpPr>
        <p:spPr>
          <a:xfrm>
            <a:off x="0" y="3238499"/>
            <a:ext cx="1695450" cy="466725"/>
          </a:xfrm>
          <a:prstGeom prst="rect">
            <a:avLst/>
          </a:prstGeom>
          <a:solidFill>
            <a:srgbClr val="E2E2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DECISION</a:t>
            </a:r>
          </a:p>
        </p:txBody>
      </p:sp>
      <p:sp>
        <p:nvSpPr>
          <p:cNvPr id="42" name="Прямоугольник 41">
            <a:hlinkClick r:id="rId9" action="ppaction://hlinksldjump"/>
          </p:cNvPr>
          <p:cNvSpPr/>
          <p:nvPr/>
        </p:nvSpPr>
        <p:spPr>
          <a:xfrm>
            <a:off x="0" y="3762374"/>
            <a:ext cx="1695450" cy="466725"/>
          </a:xfrm>
          <a:prstGeom prst="rect">
            <a:avLst/>
          </a:prstGeom>
          <a:solidFill>
            <a:srgbClr val="E2E2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NEGOTIATIONS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3" name="Прямоугольник 42">
            <a:hlinkClick r:id="rId10" action="ppaction://hlinksldjump"/>
          </p:cNvPr>
          <p:cNvSpPr/>
          <p:nvPr/>
        </p:nvSpPr>
        <p:spPr>
          <a:xfrm>
            <a:off x="0" y="4286249"/>
            <a:ext cx="1695450" cy="466725"/>
          </a:xfrm>
          <a:prstGeom prst="rect">
            <a:avLst/>
          </a:prstGeom>
          <a:solidFill>
            <a:srgbClr val="E2E2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PURCHASE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4" name="Прямоугольник 43">
            <a:hlinkClick r:id="rId11" action="ppaction://hlinksldjump"/>
          </p:cNvPr>
          <p:cNvSpPr/>
          <p:nvPr/>
        </p:nvSpPr>
        <p:spPr>
          <a:xfrm>
            <a:off x="0" y="4810124"/>
            <a:ext cx="1695450" cy="466725"/>
          </a:xfrm>
          <a:prstGeom prst="rect">
            <a:avLst/>
          </a:prstGeom>
          <a:solidFill>
            <a:srgbClr val="E2E2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DELIVERY </a:t>
            </a: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&amp; USE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5" name="Прямоугольник 44">
            <a:hlinkClick r:id="rId12" action="ppaction://hlinksldjump"/>
          </p:cNvPr>
          <p:cNvSpPr/>
          <p:nvPr/>
        </p:nvSpPr>
        <p:spPr>
          <a:xfrm>
            <a:off x="0" y="5333999"/>
            <a:ext cx="1695450" cy="466725"/>
          </a:xfrm>
          <a:prstGeom prst="rect">
            <a:avLst/>
          </a:prstGeom>
          <a:solidFill>
            <a:srgbClr val="E2E2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SUPPORT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6" name="Прямоугольник 45">
            <a:hlinkClick r:id="rId13" action="ppaction://hlinksldjump"/>
          </p:cNvPr>
          <p:cNvSpPr/>
          <p:nvPr/>
        </p:nvSpPr>
        <p:spPr>
          <a:xfrm>
            <a:off x="0" y="5857874"/>
            <a:ext cx="1695450" cy="466725"/>
          </a:xfrm>
          <a:prstGeom prst="rect">
            <a:avLst/>
          </a:prstGeom>
          <a:solidFill>
            <a:srgbClr val="E2E2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FEEDBACK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7" name="Прямоугольник 46">
            <a:hlinkClick r:id="rId14" action="ppaction://hlinksldjump"/>
          </p:cNvPr>
          <p:cNvSpPr/>
          <p:nvPr/>
        </p:nvSpPr>
        <p:spPr>
          <a:xfrm>
            <a:off x="0" y="6381749"/>
            <a:ext cx="1695450" cy="46672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>
                <a:latin typeface="+mj-lt"/>
              </a:rPr>
              <a:t>ADVOCACY</a:t>
            </a:r>
            <a:endParaRPr lang="ru-RU" sz="1400" dirty="0">
              <a:latin typeface="+mj-lt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1872986" y="58002"/>
            <a:ext cx="1606548" cy="780987"/>
          </a:xfrm>
          <a:prstGeom prst="rect">
            <a:avLst/>
          </a:prstGeom>
          <a:solidFill>
            <a:srgbClr val="E2E2E2"/>
          </a:solidFill>
          <a:ln>
            <a:solidFill>
              <a:srgbClr val="E2E2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Business goals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1872985" y="904353"/>
            <a:ext cx="1606548" cy="779101"/>
          </a:xfrm>
          <a:prstGeom prst="rect">
            <a:avLst/>
          </a:prstGeom>
          <a:solidFill>
            <a:srgbClr val="E2E2E2"/>
          </a:solidFill>
          <a:ln>
            <a:solidFill>
              <a:srgbClr val="E2E2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User goals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1872985" y="1746118"/>
            <a:ext cx="1606548" cy="791371"/>
          </a:xfrm>
          <a:prstGeom prst="rect">
            <a:avLst/>
          </a:prstGeom>
          <a:solidFill>
            <a:srgbClr val="E2E2E2"/>
          </a:solidFill>
          <a:ln>
            <a:solidFill>
              <a:srgbClr val="E2E2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Touchpoints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1872985" y="2600153"/>
            <a:ext cx="1606548" cy="1776940"/>
          </a:xfrm>
          <a:prstGeom prst="rect">
            <a:avLst/>
          </a:prstGeom>
          <a:solidFill>
            <a:srgbClr val="E2E2E2"/>
          </a:solidFill>
          <a:ln>
            <a:solidFill>
              <a:srgbClr val="E2E2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Process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1872985" y="4439757"/>
            <a:ext cx="1610784" cy="1134796"/>
          </a:xfrm>
          <a:prstGeom prst="rect">
            <a:avLst/>
          </a:prstGeom>
          <a:solidFill>
            <a:srgbClr val="DD270A">
              <a:alpha val="25098"/>
            </a:srgbClr>
          </a:solidFill>
          <a:ln>
            <a:solidFill>
              <a:srgbClr val="F6C9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BC2208"/>
                </a:solidFill>
                <a:latin typeface="+mj-lt"/>
              </a:rPr>
              <a:t>Problems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1872985" y="5637218"/>
            <a:ext cx="1606548" cy="1133714"/>
          </a:xfrm>
          <a:prstGeom prst="rect">
            <a:avLst/>
          </a:prstGeom>
          <a:solidFill>
            <a:srgbClr val="23D590">
              <a:alpha val="25098"/>
            </a:srgbClr>
          </a:solidFill>
          <a:ln>
            <a:solidFill>
              <a:srgbClr val="C8F4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1A9E6C"/>
                </a:solidFill>
                <a:latin typeface="+mj-lt"/>
              </a:rPr>
              <a:t>Ideas</a:t>
            </a:r>
          </a:p>
        </p:txBody>
      </p:sp>
      <p:sp>
        <p:nvSpPr>
          <p:cNvPr id="76" name="Прямоугольник 75"/>
          <p:cNvSpPr/>
          <p:nvPr/>
        </p:nvSpPr>
        <p:spPr>
          <a:xfrm>
            <a:off x="3505199" y="1742496"/>
            <a:ext cx="5389163" cy="798031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/>
                </a:solidFill>
                <a:latin typeface="+mj-lt"/>
              </a:rPr>
              <a:t>&lt;touchpoints description&gt;</a:t>
            </a:r>
            <a:endParaRPr lang="ru-RU" sz="1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3505200" y="2601886"/>
            <a:ext cx="5385909" cy="177694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/>
                </a:solidFill>
                <a:latin typeface="+mj-lt"/>
              </a:rPr>
              <a:t>&lt;process description&gt;</a:t>
            </a:r>
            <a:endParaRPr lang="ru-RU" sz="1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3505200" y="4438497"/>
            <a:ext cx="5385909" cy="1132944"/>
          </a:xfrm>
          <a:prstGeom prst="rect">
            <a:avLst/>
          </a:prstGeom>
          <a:noFill/>
          <a:ln w="9525">
            <a:solidFill>
              <a:srgbClr val="F6C9C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/>
                </a:solidFill>
                <a:latin typeface="+mj-lt"/>
              </a:rPr>
              <a:t>&lt;problems&gt;</a:t>
            </a:r>
            <a:endParaRPr lang="ru-RU" sz="1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3505199" y="906007"/>
            <a:ext cx="5391943" cy="782116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/>
                </a:solidFill>
                <a:latin typeface="+mj-lt"/>
              </a:rPr>
              <a:t>&lt;goal description&gt;</a:t>
            </a:r>
            <a:endParaRPr lang="ru-RU" sz="1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3505199" y="58002"/>
            <a:ext cx="5391945" cy="784961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/>
                </a:solidFill>
                <a:latin typeface="+mj-lt"/>
              </a:rPr>
              <a:t>&lt;goal description&gt;</a:t>
            </a:r>
            <a:endParaRPr lang="ru-RU" sz="1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3505200" y="5637217"/>
            <a:ext cx="5385910" cy="1132944"/>
          </a:xfrm>
          <a:prstGeom prst="rect">
            <a:avLst/>
          </a:prstGeom>
          <a:noFill/>
          <a:ln w="9525">
            <a:solidFill>
              <a:srgbClr val="C8F4E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/>
                </a:solidFill>
                <a:latin typeface="+mj-lt"/>
              </a:rPr>
              <a:t>&lt;ideas&gt;</a:t>
            </a:r>
            <a:endParaRPr lang="ru-RU" sz="1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8991599" y="359872"/>
            <a:ext cx="3081371" cy="217761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9" name="Прямоугольная выноска 48"/>
          <p:cNvSpPr/>
          <p:nvPr/>
        </p:nvSpPr>
        <p:spPr>
          <a:xfrm>
            <a:off x="8991599" y="2606894"/>
            <a:ext cx="3081371" cy="2152650"/>
          </a:xfrm>
          <a:prstGeom prst="wedgeRectCallout">
            <a:avLst>
              <a:gd name="adj1" fmla="val 29175"/>
              <a:gd name="adj2" fmla="val 60709"/>
            </a:avLst>
          </a:pr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i="1" dirty="0">
                <a:solidFill>
                  <a:schemeClr val="tx1"/>
                </a:solidFill>
                <a:latin typeface="+mj-lt"/>
              </a:rPr>
              <a:t>“Quote”</a:t>
            </a:r>
            <a:endParaRPr lang="ru-RU" sz="1600" i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8991598" y="58002"/>
            <a:ext cx="3081372" cy="408059"/>
          </a:xfrm>
          <a:prstGeom prst="rect">
            <a:avLst/>
          </a:prstGeom>
          <a:solidFill>
            <a:srgbClr val="E2E2E2"/>
          </a:solidFill>
          <a:ln>
            <a:solidFill>
              <a:srgbClr val="E2E2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Process type</a:t>
            </a:r>
          </a:p>
        </p:txBody>
      </p:sp>
      <p:sp>
        <p:nvSpPr>
          <p:cNvPr id="34" name="Прямоугольник 36">
            <a:hlinkClick r:id="rId15" action="ppaction://hlinksldjump"/>
            <a:extLst>
              <a:ext uri="{FF2B5EF4-FFF2-40B4-BE49-F238E27FC236}">
                <a16:creationId xmlns:a16="http://schemas.microsoft.com/office/drawing/2014/main" id="{8773218D-10AC-4BB2-BC18-DAD0AA11E472}"/>
              </a:ext>
            </a:extLst>
          </p:cNvPr>
          <p:cNvSpPr/>
          <p:nvPr/>
        </p:nvSpPr>
        <p:spPr>
          <a:xfrm>
            <a:off x="-1" y="72613"/>
            <a:ext cx="1695450" cy="466725"/>
          </a:xfrm>
          <a:prstGeom prst="rect">
            <a:avLst/>
          </a:prstGeom>
          <a:solidFill>
            <a:srgbClr val="E2E2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BACK TO OVERVIEW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36" name="Graphic 35" descr="Line Arrow: Straight">
            <a:extLst>
              <a:ext uri="{FF2B5EF4-FFF2-40B4-BE49-F238E27FC236}">
                <a16:creationId xmlns:a16="http://schemas.microsoft.com/office/drawing/2014/main" id="{CDA194A1-F884-43BF-86D4-4CC3AEF83D2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 flipH="1">
            <a:off x="9697348" y="685479"/>
            <a:ext cx="1669871" cy="1669871"/>
          </a:xfrm>
          <a:prstGeom prst="rect">
            <a:avLst/>
          </a:prstGeom>
        </p:spPr>
      </p:pic>
      <p:pic>
        <p:nvPicPr>
          <p:cNvPr id="53" name="Graphic 52" descr="Grinning Face with No Fill">
            <a:extLst>
              <a:ext uri="{FF2B5EF4-FFF2-40B4-BE49-F238E27FC236}">
                <a16:creationId xmlns:a16="http://schemas.microsoft.com/office/drawing/2014/main" id="{49A75FA1-CF9A-4A2E-A64D-795E52760EBC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1258834" y="4899133"/>
            <a:ext cx="910985" cy="910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3249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 descr="Man">
            <a:extLst>
              <a:ext uri="{FF2B5EF4-FFF2-40B4-BE49-F238E27FC236}">
                <a16:creationId xmlns:a16="http://schemas.microsoft.com/office/drawing/2014/main" id="{AF64B3AA-51D2-4DB3-B8A2-05508D78C9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60812" y="1300588"/>
            <a:ext cx="532368" cy="532368"/>
          </a:xfrm>
          <a:prstGeom prst="rect">
            <a:avLst/>
          </a:prstGeom>
        </p:spPr>
      </p:pic>
      <p:pic>
        <p:nvPicPr>
          <p:cNvPr id="5" name="Graphic 4" descr="Woman">
            <a:extLst>
              <a:ext uri="{FF2B5EF4-FFF2-40B4-BE49-F238E27FC236}">
                <a16:creationId xmlns:a16="http://schemas.microsoft.com/office/drawing/2014/main" id="{2D45D5D5-F41C-408A-B50A-45E900AF20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60529" y="1300588"/>
            <a:ext cx="532368" cy="532368"/>
          </a:xfrm>
          <a:prstGeom prst="rect">
            <a:avLst/>
          </a:prstGeom>
        </p:spPr>
      </p:pic>
      <p:pic>
        <p:nvPicPr>
          <p:cNvPr id="7" name="Graphic 6" descr="Man and Woman">
            <a:extLst>
              <a:ext uri="{FF2B5EF4-FFF2-40B4-BE49-F238E27FC236}">
                <a16:creationId xmlns:a16="http://schemas.microsoft.com/office/drawing/2014/main" id="{0F7CEB2B-286C-4BAE-808B-89AF1A87330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52167" y="1300588"/>
            <a:ext cx="532368" cy="532368"/>
          </a:xfrm>
          <a:prstGeom prst="rect">
            <a:avLst/>
          </a:prstGeom>
        </p:spPr>
      </p:pic>
      <p:pic>
        <p:nvPicPr>
          <p:cNvPr id="9" name="Graphic 8" descr="Two Women">
            <a:extLst>
              <a:ext uri="{FF2B5EF4-FFF2-40B4-BE49-F238E27FC236}">
                <a16:creationId xmlns:a16="http://schemas.microsoft.com/office/drawing/2014/main" id="{7E4EA487-B997-4F47-A47A-88B313779AC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561660" y="1300588"/>
            <a:ext cx="532368" cy="532368"/>
          </a:xfrm>
          <a:prstGeom prst="rect">
            <a:avLst/>
          </a:prstGeom>
        </p:spPr>
      </p:pic>
      <p:pic>
        <p:nvPicPr>
          <p:cNvPr id="11" name="Graphic 10" descr="Two Men">
            <a:extLst>
              <a:ext uri="{FF2B5EF4-FFF2-40B4-BE49-F238E27FC236}">
                <a16:creationId xmlns:a16="http://schemas.microsoft.com/office/drawing/2014/main" id="{547C8686-4116-4FC9-AB50-38C87184AA8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661378" y="1300588"/>
            <a:ext cx="532368" cy="532368"/>
          </a:xfrm>
          <a:prstGeom prst="rect">
            <a:avLst/>
          </a:prstGeom>
        </p:spPr>
      </p:pic>
      <p:pic>
        <p:nvPicPr>
          <p:cNvPr id="13" name="Graphic 12" descr="Family with boy">
            <a:extLst>
              <a:ext uri="{FF2B5EF4-FFF2-40B4-BE49-F238E27FC236}">
                <a16:creationId xmlns:a16="http://schemas.microsoft.com/office/drawing/2014/main" id="{7EB66D7C-9B3B-46BC-91F4-8933B8C5955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259680" y="1300588"/>
            <a:ext cx="532368" cy="532368"/>
          </a:xfrm>
          <a:prstGeom prst="rect">
            <a:avLst/>
          </a:prstGeom>
        </p:spPr>
      </p:pic>
      <p:pic>
        <p:nvPicPr>
          <p:cNvPr id="15" name="Graphic 14" descr="Family with girl">
            <a:extLst>
              <a:ext uri="{FF2B5EF4-FFF2-40B4-BE49-F238E27FC236}">
                <a16:creationId xmlns:a16="http://schemas.microsoft.com/office/drawing/2014/main" id="{CCCABDC5-7FA2-4B2B-803C-72908C15D105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359397" y="1300588"/>
            <a:ext cx="532368" cy="532368"/>
          </a:xfrm>
          <a:prstGeom prst="rect">
            <a:avLst/>
          </a:prstGeom>
        </p:spPr>
      </p:pic>
      <p:pic>
        <p:nvPicPr>
          <p:cNvPr id="17" name="Graphic 16" descr="Parent and Baby">
            <a:extLst>
              <a:ext uri="{FF2B5EF4-FFF2-40B4-BE49-F238E27FC236}">
                <a16:creationId xmlns:a16="http://schemas.microsoft.com/office/drawing/2014/main" id="{332FC297-082C-4796-93B6-961643EF47C0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060246" y="1300588"/>
            <a:ext cx="532368" cy="532368"/>
          </a:xfrm>
          <a:prstGeom prst="rect">
            <a:avLst/>
          </a:prstGeom>
        </p:spPr>
      </p:pic>
      <p:pic>
        <p:nvPicPr>
          <p:cNvPr id="19" name="Graphic 18" descr="Parent and Child">
            <a:extLst>
              <a:ext uri="{FF2B5EF4-FFF2-40B4-BE49-F238E27FC236}">
                <a16:creationId xmlns:a16="http://schemas.microsoft.com/office/drawing/2014/main" id="{A4B61B55-9BEF-424A-A564-928D9E884CBF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3159963" y="1300588"/>
            <a:ext cx="532368" cy="532368"/>
          </a:xfrm>
          <a:prstGeom prst="rect">
            <a:avLst/>
          </a:prstGeom>
        </p:spPr>
      </p:pic>
      <p:pic>
        <p:nvPicPr>
          <p:cNvPr id="21" name="Graphic 20" descr="Family with two children">
            <a:extLst>
              <a:ext uri="{FF2B5EF4-FFF2-40B4-BE49-F238E27FC236}">
                <a16:creationId xmlns:a16="http://schemas.microsoft.com/office/drawing/2014/main" id="{22382234-46E4-4BC5-9AE4-DAA04C7B19C0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6761095" y="1300588"/>
            <a:ext cx="532368" cy="53236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0B5FF09C-ADCF-428C-A17D-CE5F4807679D}"/>
              </a:ext>
            </a:extLst>
          </p:cNvPr>
          <p:cNvSpPr txBox="1"/>
          <p:nvPr/>
        </p:nvSpPr>
        <p:spPr>
          <a:xfrm>
            <a:off x="439808" y="855751"/>
            <a:ext cx="2752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Marital Status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95097B2-7CEA-4075-BC20-2325245C6B09}"/>
              </a:ext>
            </a:extLst>
          </p:cNvPr>
          <p:cNvSpPr txBox="1"/>
          <p:nvPr/>
        </p:nvSpPr>
        <p:spPr>
          <a:xfrm>
            <a:off x="439808" y="3141980"/>
            <a:ext cx="2752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Channels</a:t>
            </a:r>
          </a:p>
        </p:txBody>
      </p:sp>
      <p:pic>
        <p:nvPicPr>
          <p:cNvPr id="25" name="Graphic 24" descr="Teacher">
            <a:extLst>
              <a:ext uri="{FF2B5EF4-FFF2-40B4-BE49-F238E27FC236}">
                <a16:creationId xmlns:a16="http://schemas.microsoft.com/office/drawing/2014/main" id="{24D40D04-D8BE-42CC-8A3C-3187C744B282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2090448" y="3511312"/>
            <a:ext cx="389260" cy="389260"/>
          </a:xfrm>
          <a:prstGeom prst="rect">
            <a:avLst/>
          </a:prstGeom>
        </p:spPr>
      </p:pic>
      <p:pic>
        <p:nvPicPr>
          <p:cNvPr id="27" name="Graphic 26" descr="User">
            <a:extLst>
              <a:ext uri="{FF2B5EF4-FFF2-40B4-BE49-F238E27FC236}">
                <a16:creationId xmlns:a16="http://schemas.microsoft.com/office/drawing/2014/main" id="{45E8F7CE-6FEB-4210-8C9D-CE987B7CFBDE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452167" y="3511312"/>
            <a:ext cx="389260" cy="389260"/>
          </a:xfrm>
          <a:prstGeom prst="rect">
            <a:avLst/>
          </a:prstGeom>
        </p:spPr>
      </p:pic>
      <p:pic>
        <p:nvPicPr>
          <p:cNvPr id="29" name="Graphic 28" descr="Computer">
            <a:extLst>
              <a:ext uri="{FF2B5EF4-FFF2-40B4-BE49-F238E27FC236}">
                <a16:creationId xmlns:a16="http://schemas.microsoft.com/office/drawing/2014/main" id="{66625537-A6A6-4C1E-B18A-DDE3118F74BA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4619307" y="3511312"/>
            <a:ext cx="389260" cy="389260"/>
          </a:xfrm>
          <a:prstGeom prst="rect">
            <a:avLst/>
          </a:prstGeom>
        </p:spPr>
      </p:pic>
      <p:pic>
        <p:nvPicPr>
          <p:cNvPr id="31" name="Graphic 30" descr="Laptop">
            <a:extLst>
              <a:ext uri="{FF2B5EF4-FFF2-40B4-BE49-F238E27FC236}">
                <a16:creationId xmlns:a16="http://schemas.microsoft.com/office/drawing/2014/main" id="{75C3427D-012E-40AB-AEA0-558450943DB8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2933401" y="3511312"/>
            <a:ext cx="389260" cy="389260"/>
          </a:xfrm>
          <a:prstGeom prst="rect">
            <a:avLst/>
          </a:prstGeom>
        </p:spPr>
      </p:pic>
      <p:pic>
        <p:nvPicPr>
          <p:cNvPr id="33" name="Graphic 32" descr="Smart Phone">
            <a:extLst>
              <a:ext uri="{FF2B5EF4-FFF2-40B4-BE49-F238E27FC236}">
                <a16:creationId xmlns:a16="http://schemas.microsoft.com/office/drawing/2014/main" id="{9FB2FAAD-17EA-4F10-8768-C52A3C267C77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11362932" y="3511312"/>
            <a:ext cx="389260" cy="389260"/>
          </a:xfrm>
          <a:prstGeom prst="rect">
            <a:avLst/>
          </a:prstGeom>
        </p:spPr>
      </p:pic>
      <p:pic>
        <p:nvPicPr>
          <p:cNvPr id="35" name="Graphic 34" descr="Tablet">
            <a:extLst>
              <a:ext uri="{FF2B5EF4-FFF2-40B4-BE49-F238E27FC236}">
                <a16:creationId xmlns:a16="http://schemas.microsoft.com/office/drawing/2014/main" id="{18D1B299-C2DB-4E73-800E-A08430C19E24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5462260" y="3511312"/>
            <a:ext cx="389260" cy="389260"/>
          </a:xfrm>
          <a:prstGeom prst="rect">
            <a:avLst/>
          </a:prstGeom>
        </p:spPr>
      </p:pic>
      <p:pic>
        <p:nvPicPr>
          <p:cNvPr id="37" name="Graphic 36" descr="Projector screen">
            <a:extLst>
              <a:ext uri="{FF2B5EF4-FFF2-40B4-BE49-F238E27FC236}">
                <a16:creationId xmlns:a16="http://schemas.microsoft.com/office/drawing/2014/main" id="{E825F5E6-C9F8-4E1E-9E28-6DB041853E5B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6305213" y="3511312"/>
            <a:ext cx="389260" cy="389260"/>
          </a:xfrm>
          <a:prstGeom prst="rect">
            <a:avLst/>
          </a:prstGeom>
        </p:spPr>
      </p:pic>
      <p:pic>
        <p:nvPicPr>
          <p:cNvPr id="39" name="Graphic 38" descr="Envelope">
            <a:extLst>
              <a:ext uri="{FF2B5EF4-FFF2-40B4-BE49-F238E27FC236}">
                <a16:creationId xmlns:a16="http://schemas.microsoft.com/office/drawing/2014/main" id="{32DD513E-7357-413F-B7E4-1B8E3FD721BC}"/>
              </a:ext>
            </a:extLst>
          </p:cNvPr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7148166" y="3511312"/>
            <a:ext cx="389260" cy="389260"/>
          </a:xfrm>
          <a:prstGeom prst="rect">
            <a:avLst/>
          </a:prstGeom>
        </p:spPr>
      </p:pic>
      <p:pic>
        <p:nvPicPr>
          <p:cNvPr id="41" name="Graphic 40" descr="Chat">
            <a:extLst>
              <a:ext uri="{FF2B5EF4-FFF2-40B4-BE49-F238E27FC236}">
                <a16:creationId xmlns:a16="http://schemas.microsoft.com/office/drawing/2014/main" id="{2C0AD66B-A262-42F7-A2F2-1332B179CAE5}"/>
              </a:ext>
            </a:extLst>
          </p:cNvPr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8834072" y="3511312"/>
            <a:ext cx="389260" cy="389260"/>
          </a:xfrm>
          <a:prstGeom prst="rect">
            <a:avLst/>
          </a:prstGeom>
        </p:spPr>
      </p:pic>
      <p:pic>
        <p:nvPicPr>
          <p:cNvPr id="43" name="Graphic 42" descr="Receiver">
            <a:extLst>
              <a:ext uri="{FF2B5EF4-FFF2-40B4-BE49-F238E27FC236}">
                <a16:creationId xmlns:a16="http://schemas.microsoft.com/office/drawing/2014/main" id="{F3E87C22-B436-4B2A-B253-42CFF0E08637}"/>
              </a:ext>
            </a:extLst>
          </p:cNvPr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3776354" y="3511312"/>
            <a:ext cx="389260" cy="389260"/>
          </a:xfrm>
          <a:prstGeom prst="rect">
            <a:avLst/>
          </a:prstGeom>
        </p:spPr>
      </p:pic>
      <p:pic>
        <p:nvPicPr>
          <p:cNvPr id="45" name="Graphic 44" descr="Call center">
            <a:extLst>
              <a:ext uri="{FF2B5EF4-FFF2-40B4-BE49-F238E27FC236}">
                <a16:creationId xmlns:a16="http://schemas.microsoft.com/office/drawing/2014/main" id="{1D6934C5-FC3E-48E6-B46E-77C64122763C}"/>
              </a:ext>
            </a:extLst>
          </p:cNvPr>
          <p:cNvPicPr>
            <a:picLocks noChangeAspect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1247495" y="3511312"/>
            <a:ext cx="389260" cy="389260"/>
          </a:xfrm>
          <a:prstGeom prst="rect">
            <a:avLst/>
          </a:prstGeom>
        </p:spPr>
      </p:pic>
      <p:pic>
        <p:nvPicPr>
          <p:cNvPr id="49" name="Graphic 48" descr="Document">
            <a:extLst>
              <a:ext uri="{FF2B5EF4-FFF2-40B4-BE49-F238E27FC236}">
                <a16:creationId xmlns:a16="http://schemas.microsoft.com/office/drawing/2014/main" id="{8335D34E-A3FC-4419-A736-4A042FE4C921}"/>
              </a:ext>
            </a:extLst>
          </p:cNvPr>
          <p:cNvPicPr>
            <a:picLocks noChangeAspect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5"/>
              </a:ext>
            </a:extLst>
          </a:blip>
          <a:stretch>
            <a:fillRect/>
          </a:stretch>
        </p:blipFill>
        <p:spPr>
          <a:xfrm>
            <a:off x="9677025" y="3511312"/>
            <a:ext cx="389260" cy="389260"/>
          </a:xfrm>
          <a:prstGeom prst="rect">
            <a:avLst/>
          </a:prstGeom>
        </p:spPr>
      </p:pic>
      <p:pic>
        <p:nvPicPr>
          <p:cNvPr id="51" name="Graphic 50" descr="Male">
            <a:extLst>
              <a:ext uri="{FF2B5EF4-FFF2-40B4-BE49-F238E27FC236}">
                <a16:creationId xmlns:a16="http://schemas.microsoft.com/office/drawing/2014/main" id="{B11342E4-9297-4154-B3FA-87A1BB3A1C71}"/>
              </a:ext>
            </a:extLst>
          </p:cNvPr>
          <p:cNvPicPr>
            <a:picLocks noChangeAspect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7"/>
              </a:ext>
            </a:extLst>
          </a:blip>
          <a:stretch>
            <a:fillRect/>
          </a:stretch>
        </p:blipFill>
        <p:spPr>
          <a:xfrm>
            <a:off x="893972" y="2452485"/>
            <a:ext cx="426484" cy="426484"/>
          </a:xfrm>
          <a:prstGeom prst="rect">
            <a:avLst/>
          </a:prstGeom>
        </p:spPr>
      </p:pic>
      <p:pic>
        <p:nvPicPr>
          <p:cNvPr id="53" name="Graphic 52" descr="Female">
            <a:extLst>
              <a:ext uri="{FF2B5EF4-FFF2-40B4-BE49-F238E27FC236}">
                <a16:creationId xmlns:a16="http://schemas.microsoft.com/office/drawing/2014/main" id="{80E13153-F2E3-4593-BA8D-4ECA5D384EF9}"/>
              </a:ext>
            </a:extLst>
          </p:cNvPr>
          <p:cNvPicPr>
            <a:picLocks noChangeAspect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9"/>
              </a:ext>
            </a:extLst>
          </a:blip>
          <a:stretch>
            <a:fillRect/>
          </a:stretch>
        </p:blipFill>
        <p:spPr>
          <a:xfrm>
            <a:off x="452167" y="2503546"/>
            <a:ext cx="426484" cy="426484"/>
          </a:xfrm>
          <a:prstGeom prst="rect">
            <a:avLst/>
          </a:prstGeom>
        </p:spPr>
      </p:pic>
      <p:pic>
        <p:nvPicPr>
          <p:cNvPr id="55" name="Graphic 54" descr="Earth Globe Americas">
            <a:extLst>
              <a:ext uri="{FF2B5EF4-FFF2-40B4-BE49-F238E27FC236}">
                <a16:creationId xmlns:a16="http://schemas.microsoft.com/office/drawing/2014/main" id="{36B38AF5-6A64-4C1F-A254-8FAB781EF11D}"/>
              </a:ext>
            </a:extLst>
          </p:cNvPr>
          <p:cNvPicPr>
            <a:picLocks noChangeAspect="1"/>
          </p:cNvPicPr>
          <p:nvPr/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1"/>
              </a:ext>
            </a:extLst>
          </a:blip>
          <a:stretch>
            <a:fillRect/>
          </a:stretch>
        </p:blipFill>
        <p:spPr>
          <a:xfrm>
            <a:off x="7991119" y="3511312"/>
            <a:ext cx="389260" cy="389260"/>
          </a:xfrm>
          <a:prstGeom prst="rect">
            <a:avLst/>
          </a:prstGeom>
        </p:spPr>
      </p:pic>
      <p:pic>
        <p:nvPicPr>
          <p:cNvPr id="57" name="Graphic 56" descr="City">
            <a:extLst>
              <a:ext uri="{FF2B5EF4-FFF2-40B4-BE49-F238E27FC236}">
                <a16:creationId xmlns:a16="http://schemas.microsoft.com/office/drawing/2014/main" id="{FCAE8D11-C03A-44FD-9F7E-D43FF58FD3D4}"/>
              </a:ext>
            </a:extLst>
          </p:cNvPr>
          <p:cNvPicPr>
            <a:picLocks noChangeAspect="1"/>
          </p:cNvPicPr>
          <p:nvPr/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3"/>
              </a:ext>
            </a:extLst>
          </a:blip>
          <a:stretch>
            <a:fillRect/>
          </a:stretch>
        </p:blipFill>
        <p:spPr>
          <a:xfrm>
            <a:off x="10519978" y="3511312"/>
            <a:ext cx="389260" cy="389260"/>
          </a:xfrm>
          <a:prstGeom prst="rect">
            <a:avLst/>
          </a:prstGeom>
        </p:spPr>
      </p:pic>
      <p:sp>
        <p:nvSpPr>
          <p:cNvPr id="30" name="Прямоугольник 40">
            <a:extLst>
              <a:ext uri="{FF2B5EF4-FFF2-40B4-BE49-F238E27FC236}">
                <a16:creationId xmlns:a16="http://schemas.microsoft.com/office/drawing/2014/main" id="{E9D3852B-1DE9-4006-A3A0-D8F7B31AEF9F}"/>
              </a:ext>
            </a:extLst>
          </p:cNvPr>
          <p:cNvSpPr/>
          <p:nvPr/>
        </p:nvSpPr>
        <p:spPr>
          <a:xfrm>
            <a:off x="0" y="2870"/>
            <a:ext cx="12192000" cy="64604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+mj-lt"/>
              </a:rPr>
              <a:t>Icons</a:t>
            </a:r>
            <a:endParaRPr lang="ru-RU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B5FF09C-ADCF-428C-A17D-CE5F4807679D}"/>
              </a:ext>
            </a:extLst>
          </p:cNvPr>
          <p:cNvSpPr txBox="1"/>
          <p:nvPr/>
        </p:nvSpPr>
        <p:spPr>
          <a:xfrm>
            <a:off x="439808" y="2057916"/>
            <a:ext cx="2752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Gender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95097B2-7CEA-4075-BC20-2325245C6B09}"/>
              </a:ext>
            </a:extLst>
          </p:cNvPr>
          <p:cNvSpPr txBox="1"/>
          <p:nvPr/>
        </p:nvSpPr>
        <p:spPr>
          <a:xfrm>
            <a:off x="439808" y="4333025"/>
            <a:ext cx="2752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Process Types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95097B2-7CEA-4075-BC20-2325245C6B09}"/>
              </a:ext>
            </a:extLst>
          </p:cNvPr>
          <p:cNvSpPr txBox="1"/>
          <p:nvPr/>
        </p:nvSpPr>
        <p:spPr>
          <a:xfrm>
            <a:off x="439808" y="5487994"/>
            <a:ext cx="2752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Smileys</a:t>
            </a:r>
          </a:p>
        </p:txBody>
      </p:sp>
      <p:pic>
        <p:nvPicPr>
          <p:cNvPr id="38" name="Graphic 37" descr="Line Arrow: Rotate right">
            <a:extLst>
              <a:ext uri="{FF2B5EF4-FFF2-40B4-BE49-F238E27FC236}">
                <a16:creationId xmlns:a16="http://schemas.microsoft.com/office/drawing/2014/main" id="{E24ADC7F-DEC3-442F-994E-B81976A5FBA2}"/>
              </a:ext>
            </a:extLst>
          </p:cNvPr>
          <p:cNvPicPr>
            <a:picLocks noChangeAspect="1"/>
          </p:cNvPicPr>
          <p:nvPr/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5"/>
              </a:ext>
            </a:extLst>
          </a:blip>
          <a:stretch>
            <a:fillRect/>
          </a:stretch>
        </p:blipFill>
        <p:spPr>
          <a:xfrm>
            <a:off x="2374829" y="4783370"/>
            <a:ext cx="628328" cy="628326"/>
          </a:xfrm>
          <a:prstGeom prst="rect">
            <a:avLst/>
          </a:prstGeom>
        </p:spPr>
      </p:pic>
      <p:pic>
        <p:nvPicPr>
          <p:cNvPr id="40" name="Graphic 39" descr="Line Arrow: Straight">
            <a:extLst>
              <a:ext uri="{FF2B5EF4-FFF2-40B4-BE49-F238E27FC236}">
                <a16:creationId xmlns:a16="http://schemas.microsoft.com/office/drawing/2014/main" id="{8244A993-126B-4365-814C-D90D2C5F19E9}"/>
              </a:ext>
            </a:extLst>
          </p:cNvPr>
          <p:cNvPicPr>
            <a:picLocks noChangeAspect="1"/>
          </p:cNvPicPr>
          <p:nvPr/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7"/>
              </a:ext>
            </a:extLst>
          </a:blip>
          <a:stretch>
            <a:fillRect/>
          </a:stretch>
        </p:blipFill>
        <p:spPr>
          <a:xfrm flipH="1">
            <a:off x="566467" y="4757484"/>
            <a:ext cx="616603" cy="616603"/>
          </a:xfrm>
          <a:prstGeom prst="rect">
            <a:avLst/>
          </a:prstGeom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3DB2B93A-3631-4863-A494-08394BDAE248}"/>
              </a:ext>
            </a:extLst>
          </p:cNvPr>
          <p:cNvGrpSpPr/>
          <p:nvPr/>
        </p:nvGrpSpPr>
        <p:grpSpPr>
          <a:xfrm>
            <a:off x="1385146" y="4683006"/>
            <a:ext cx="590160" cy="841673"/>
            <a:chOff x="4283592" y="3937585"/>
            <a:chExt cx="1159447" cy="1653578"/>
          </a:xfrm>
          <a:solidFill>
            <a:schemeClr val="tx1">
              <a:lumMod val="75000"/>
              <a:lumOff val="25000"/>
            </a:schemeClr>
          </a:solidFill>
        </p:grpSpPr>
        <p:pic>
          <p:nvPicPr>
            <p:cNvPr id="44" name="Graphic 43" descr="Line Arrow: Clockwise curve">
              <a:extLst>
                <a:ext uri="{FF2B5EF4-FFF2-40B4-BE49-F238E27FC236}">
                  <a16:creationId xmlns:a16="http://schemas.microsoft.com/office/drawing/2014/main" id="{32B2802D-6339-443E-BB8A-42F533F20038}"/>
                </a:ext>
              </a:extLst>
            </p:cNvPr>
            <p:cNvPicPr>
              <a:picLocks noChangeAspect="1"/>
            </p:cNvPicPr>
            <p:nvPr/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9"/>
                </a:ext>
              </a:extLst>
            </a:blip>
            <a:stretch>
              <a:fillRect/>
            </a:stretch>
          </p:blipFill>
          <p:spPr>
            <a:xfrm rot="1254805" flipH="1">
              <a:off x="4340964" y="3937585"/>
              <a:ext cx="1102075" cy="1102075"/>
            </a:xfrm>
            <a:prstGeom prst="rect">
              <a:avLst/>
            </a:prstGeom>
          </p:spPr>
        </p:pic>
        <p:pic>
          <p:nvPicPr>
            <p:cNvPr id="46" name="Graphic 45" descr="Line Arrow: Counterclockwise curve">
              <a:extLst>
                <a:ext uri="{FF2B5EF4-FFF2-40B4-BE49-F238E27FC236}">
                  <a16:creationId xmlns:a16="http://schemas.microsoft.com/office/drawing/2014/main" id="{0527C4AC-D792-403B-AF2E-CAC5C9A7276D}"/>
                </a:ext>
              </a:extLst>
            </p:cNvPr>
            <p:cNvPicPr>
              <a:picLocks noChangeAspect="1"/>
            </p:cNvPicPr>
            <p:nvPr/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1"/>
                </a:ext>
              </a:extLst>
            </a:blip>
            <a:stretch>
              <a:fillRect/>
            </a:stretch>
          </p:blipFill>
          <p:spPr>
            <a:xfrm rot="6881371" flipH="1">
              <a:off x="4283592" y="4489088"/>
              <a:ext cx="1102075" cy="1102075"/>
            </a:xfrm>
            <a:prstGeom prst="rect">
              <a:avLst/>
            </a:prstGeom>
          </p:spPr>
        </p:pic>
      </p:grpSp>
      <p:pic>
        <p:nvPicPr>
          <p:cNvPr id="47" name="Graphic 46" descr="Worried Face with No Fill">
            <a:extLst>
              <a:ext uri="{FF2B5EF4-FFF2-40B4-BE49-F238E27FC236}">
                <a16:creationId xmlns:a16="http://schemas.microsoft.com/office/drawing/2014/main" id="{9DB538A6-AB92-4420-9474-4CEC14D930B2}"/>
              </a:ext>
            </a:extLst>
          </p:cNvPr>
          <p:cNvPicPr>
            <a:picLocks noChangeAspect="1"/>
          </p:cNvPicPr>
          <p:nvPr/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3"/>
              </a:ext>
            </a:extLst>
          </a:blip>
          <a:stretch>
            <a:fillRect/>
          </a:stretch>
        </p:blipFill>
        <p:spPr>
          <a:xfrm>
            <a:off x="2870198" y="5914645"/>
            <a:ext cx="317339" cy="317339"/>
          </a:xfrm>
          <a:prstGeom prst="rect">
            <a:avLst/>
          </a:prstGeom>
        </p:spPr>
      </p:pic>
      <p:pic>
        <p:nvPicPr>
          <p:cNvPr id="48" name="Graphic 47" descr="Surprised Face with No Fill">
            <a:extLst>
              <a:ext uri="{FF2B5EF4-FFF2-40B4-BE49-F238E27FC236}">
                <a16:creationId xmlns:a16="http://schemas.microsoft.com/office/drawing/2014/main" id="{D1E7DFED-48D8-4BA2-A5DA-DDC04B77C82D}"/>
              </a:ext>
            </a:extLst>
          </p:cNvPr>
          <p:cNvPicPr>
            <a:picLocks noChangeAspect="1"/>
          </p:cNvPicPr>
          <p:nvPr/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5"/>
              </a:ext>
            </a:extLst>
          </a:blip>
          <a:stretch>
            <a:fillRect/>
          </a:stretch>
        </p:blipFill>
        <p:spPr>
          <a:xfrm>
            <a:off x="1852678" y="5914645"/>
            <a:ext cx="317339" cy="317339"/>
          </a:xfrm>
          <a:prstGeom prst="rect">
            <a:avLst/>
          </a:prstGeom>
        </p:spPr>
      </p:pic>
      <p:pic>
        <p:nvPicPr>
          <p:cNvPr id="50" name="Graphic 49" descr="Crying Face with No Fill">
            <a:extLst>
              <a:ext uri="{FF2B5EF4-FFF2-40B4-BE49-F238E27FC236}">
                <a16:creationId xmlns:a16="http://schemas.microsoft.com/office/drawing/2014/main" id="{5D8BF3C3-6B1C-4799-8F47-E8900B830A39}"/>
              </a:ext>
            </a:extLst>
          </p:cNvPr>
          <p:cNvPicPr>
            <a:picLocks noChangeAspect="1"/>
          </p:cNvPicPr>
          <p:nvPr/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7"/>
              </a:ext>
            </a:extLst>
          </a:blip>
          <a:stretch>
            <a:fillRect/>
          </a:stretch>
        </p:blipFill>
        <p:spPr>
          <a:xfrm>
            <a:off x="2531026" y="5914645"/>
            <a:ext cx="317339" cy="317339"/>
          </a:xfrm>
          <a:prstGeom prst="rect">
            <a:avLst/>
          </a:prstGeom>
        </p:spPr>
      </p:pic>
      <p:pic>
        <p:nvPicPr>
          <p:cNvPr id="52" name="Graphic 51" descr="Smiling Face with No Fill">
            <a:extLst>
              <a:ext uri="{FF2B5EF4-FFF2-40B4-BE49-F238E27FC236}">
                <a16:creationId xmlns:a16="http://schemas.microsoft.com/office/drawing/2014/main" id="{596CD571-5BF0-4F21-BD78-78AD8B125C6C}"/>
              </a:ext>
            </a:extLst>
          </p:cNvPr>
          <p:cNvPicPr>
            <a:picLocks noChangeAspect="1"/>
          </p:cNvPicPr>
          <p:nvPr/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9"/>
              </a:ext>
            </a:extLst>
          </a:blip>
          <a:stretch>
            <a:fillRect/>
          </a:stretch>
        </p:blipFill>
        <p:spPr>
          <a:xfrm>
            <a:off x="835156" y="5914645"/>
            <a:ext cx="317339" cy="317339"/>
          </a:xfrm>
          <a:prstGeom prst="rect">
            <a:avLst/>
          </a:prstGeom>
        </p:spPr>
      </p:pic>
      <p:pic>
        <p:nvPicPr>
          <p:cNvPr id="54" name="Graphic 53" descr="Neutral Face with No Fill">
            <a:extLst>
              <a:ext uri="{FF2B5EF4-FFF2-40B4-BE49-F238E27FC236}">
                <a16:creationId xmlns:a16="http://schemas.microsoft.com/office/drawing/2014/main" id="{2BF8E969-8759-4AC2-9976-E40D535395FF}"/>
              </a:ext>
            </a:extLst>
          </p:cNvPr>
          <p:cNvPicPr>
            <a:picLocks noChangeAspect="1"/>
          </p:cNvPicPr>
          <p:nvPr/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1"/>
              </a:ext>
            </a:extLst>
          </a:blip>
          <a:stretch>
            <a:fillRect/>
          </a:stretch>
        </p:blipFill>
        <p:spPr>
          <a:xfrm>
            <a:off x="1174330" y="5914645"/>
            <a:ext cx="317339" cy="317339"/>
          </a:xfrm>
          <a:prstGeom prst="rect">
            <a:avLst/>
          </a:prstGeom>
        </p:spPr>
      </p:pic>
      <p:pic>
        <p:nvPicPr>
          <p:cNvPr id="56" name="Graphic 55" descr="Confused Face with No Fill">
            <a:extLst>
              <a:ext uri="{FF2B5EF4-FFF2-40B4-BE49-F238E27FC236}">
                <a16:creationId xmlns:a16="http://schemas.microsoft.com/office/drawing/2014/main" id="{4744B324-6975-4CA6-AB7F-68F029ABC0B4}"/>
              </a:ext>
            </a:extLst>
          </p:cNvPr>
          <p:cNvPicPr>
            <a:picLocks noChangeAspect="1"/>
          </p:cNvPicPr>
          <p:nvPr/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3"/>
              </a:ext>
            </a:extLst>
          </a:blip>
          <a:stretch>
            <a:fillRect/>
          </a:stretch>
        </p:blipFill>
        <p:spPr>
          <a:xfrm>
            <a:off x="1513504" y="5914645"/>
            <a:ext cx="317339" cy="317339"/>
          </a:xfrm>
          <a:prstGeom prst="rect">
            <a:avLst/>
          </a:prstGeom>
        </p:spPr>
      </p:pic>
      <p:pic>
        <p:nvPicPr>
          <p:cNvPr id="58" name="Graphic 57" descr="Sad Face with No Fill">
            <a:extLst>
              <a:ext uri="{FF2B5EF4-FFF2-40B4-BE49-F238E27FC236}">
                <a16:creationId xmlns:a16="http://schemas.microsoft.com/office/drawing/2014/main" id="{FD146A37-C897-47BF-951B-9E203BB0942D}"/>
              </a:ext>
            </a:extLst>
          </p:cNvPr>
          <p:cNvPicPr>
            <a:picLocks noChangeAspect="1"/>
          </p:cNvPicPr>
          <p:nvPr/>
        </p:nvPicPr>
        <p:blipFill>
          <a:blip r:embed="rId7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5"/>
              </a:ext>
            </a:extLst>
          </a:blip>
          <a:stretch>
            <a:fillRect/>
          </a:stretch>
        </p:blipFill>
        <p:spPr>
          <a:xfrm>
            <a:off x="2191852" y="5914645"/>
            <a:ext cx="317339" cy="317339"/>
          </a:xfrm>
          <a:prstGeom prst="rect">
            <a:avLst/>
          </a:prstGeom>
        </p:spPr>
      </p:pic>
      <p:pic>
        <p:nvPicPr>
          <p:cNvPr id="59" name="Graphic 58" descr="Grinning Face with No Fill">
            <a:extLst>
              <a:ext uri="{FF2B5EF4-FFF2-40B4-BE49-F238E27FC236}">
                <a16:creationId xmlns:a16="http://schemas.microsoft.com/office/drawing/2014/main" id="{71417C55-14E2-4D1D-ABED-21A5789C1A17}"/>
              </a:ext>
            </a:extLst>
          </p:cNvPr>
          <p:cNvPicPr>
            <a:picLocks noChangeAspect="1"/>
          </p:cNvPicPr>
          <p:nvPr/>
        </p:nvPicPr>
        <p:blipFill>
          <a:blip r:embed="rId7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7"/>
              </a:ext>
            </a:extLst>
          </a:blip>
          <a:stretch>
            <a:fillRect/>
          </a:stretch>
        </p:blipFill>
        <p:spPr>
          <a:xfrm>
            <a:off x="490267" y="5914645"/>
            <a:ext cx="317339" cy="317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157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hlinkClick r:id="rId2" action="ppaction://hlinksldjump"/>
            <a:extLst>
              <a:ext uri="{FF2B5EF4-FFF2-40B4-BE49-F238E27FC236}">
                <a16:creationId xmlns:a16="http://schemas.microsoft.com/office/drawing/2014/main" id="{562D6978-822E-4313-BB78-CDEE47DB06C3}"/>
              </a:ext>
            </a:extLst>
          </p:cNvPr>
          <p:cNvSpPr/>
          <p:nvPr/>
        </p:nvSpPr>
        <p:spPr>
          <a:xfrm>
            <a:off x="8191138" y="1219194"/>
            <a:ext cx="3370217" cy="564315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hlinkClick r:id="rId3" action="ppaction://hlinksldjump"/>
            <a:extLst>
              <a:ext uri="{FF2B5EF4-FFF2-40B4-BE49-F238E27FC236}">
                <a16:creationId xmlns:a16="http://schemas.microsoft.com/office/drawing/2014/main" id="{E3E8296E-F55E-482C-8C36-90A4A728B57E}"/>
              </a:ext>
            </a:extLst>
          </p:cNvPr>
          <p:cNvSpPr/>
          <p:nvPr/>
        </p:nvSpPr>
        <p:spPr>
          <a:xfrm>
            <a:off x="4342501" y="1219194"/>
            <a:ext cx="3370217" cy="564315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hlinkClick r:id="rId4" action="ppaction://hlinksldjump"/>
            <a:extLst>
              <a:ext uri="{FF2B5EF4-FFF2-40B4-BE49-F238E27FC236}">
                <a16:creationId xmlns:a16="http://schemas.microsoft.com/office/drawing/2014/main" id="{4CDC6D07-9BC5-403E-B236-2552269D68D3}"/>
              </a:ext>
            </a:extLst>
          </p:cNvPr>
          <p:cNvSpPr/>
          <p:nvPr/>
        </p:nvSpPr>
        <p:spPr>
          <a:xfrm>
            <a:off x="505105" y="1219194"/>
            <a:ext cx="3370217" cy="564315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Прямоугольник 40">
            <a:extLst>
              <a:ext uri="{FF2B5EF4-FFF2-40B4-BE49-F238E27FC236}">
                <a16:creationId xmlns:a16="http://schemas.microsoft.com/office/drawing/2014/main" id="{08F571EB-601F-4939-9EFE-3D09C892E164}"/>
              </a:ext>
            </a:extLst>
          </p:cNvPr>
          <p:cNvSpPr/>
          <p:nvPr/>
        </p:nvSpPr>
        <p:spPr>
          <a:xfrm>
            <a:off x="0" y="2870"/>
            <a:ext cx="12192000" cy="64604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+mj-lt"/>
              </a:rPr>
              <a:t>Personas Overview</a:t>
            </a:r>
            <a:endParaRPr lang="ru-RU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Rectangle 7">
            <a:hlinkClick r:id="rId4" action="ppaction://hlinksldjump"/>
            <a:extLst>
              <a:ext uri="{FF2B5EF4-FFF2-40B4-BE49-F238E27FC236}">
                <a16:creationId xmlns:a16="http://schemas.microsoft.com/office/drawing/2014/main" id="{E1FC112B-6DD0-47BD-BFE4-B51A9D7D6E91}"/>
              </a:ext>
            </a:extLst>
          </p:cNvPr>
          <p:cNvSpPr/>
          <p:nvPr/>
        </p:nvSpPr>
        <p:spPr>
          <a:xfrm>
            <a:off x="694471" y="3889899"/>
            <a:ext cx="303932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626970"/>
                </a:solidFill>
              </a:rPr>
              <a:t>Brain Baker – CEO</a:t>
            </a:r>
            <a:endParaRPr lang="ru-RU" sz="2000" dirty="0">
              <a:solidFill>
                <a:srgbClr val="626970"/>
              </a:solidFill>
            </a:endParaRPr>
          </a:p>
        </p:txBody>
      </p:sp>
      <p:sp>
        <p:nvSpPr>
          <p:cNvPr id="11" name="Rectangle 10">
            <a:hlinkClick r:id="rId3" action="ppaction://hlinksldjump"/>
            <a:extLst>
              <a:ext uri="{FF2B5EF4-FFF2-40B4-BE49-F238E27FC236}">
                <a16:creationId xmlns:a16="http://schemas.microsoft.com/office/drawing/2014/main" id="{3068E151-D778-484F-AB1D-DA27ADDC026E}"/>
              </a:ext>
            </a:extLst>
          </p:cNvPr>
          <p:cNvSpPr/>
          <p:nvPr/>
        </p:nvSpPr>
        <p:spPr>
          <a:xfrm>
            <a:off x="4551928" y="3889899"/>
            <a:ext cx="30202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626970"/>
                </a:solidFill>
              </a:rPr>
              <a:t>Persona</a:t>
            </a:r>
            <a:r>
              <a:rPr lang="en-US" dirty="0">
                <a:solidFill>
                  <a:srgbClr val="626970"/>
                </a:solidFill>
              </a:rPr>
              <a:t> 1</a:t>
            </a:r>
            <a:endParaRPr lang="ru-RU" dirty="0">
              <a:solidFill>
                <a:srgbClr val="626970"/>
              </a:solidFill>
            </a:endParaRPr>
          </a:p>
        </p:txBody>
      </p:sp>
      <p:sp>
        <p:nvSpPr>
          <p:cNvPr id="14" name="Rectangle 13">
            <a:hlinkClick r:id="rId2" action="ppaction://hlinksldjump"/>
            <a:extLst>
              <a:ext uri="{FF2B5EF4-FFF2-40B4-BE49-F238E27FC236}">
                <a16:creationId xmlns:a16="http://schemas.microsoft.com/office/drawing/2014/main" id="{4CA7AAB0-AD42-4942-9749-17E928C14910}"/>
              </a:ext>
            </a:extLst>
          </p:cNvPr>
          <p:cNvSpPr/>
          <p:nvPr/>
        </p:nvSpPr>
        <p:spPr>
          <a:xfrm>
            <a:off x="8379943" y="3889899"/>
            <a:ext cx="303032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626970"/>
                </a:solidFill>
              </a:rPr>
              <a:t>Persona</a:t>
            </a:r>
            <a:r>
              <a:rPr lang="en-US" dirty="0">
                <a:solidFill>
                  <a:srgbClr val="626970"/>
                </a:solidFill>
              </a:rPr>
              <a:t> 2</a:t>
            </a:r>
            <a:endParaRPr lang="ru-RU" dirty="0">
              <a:solidFill>
                <a:srgbClr val="626970"/>
              </a:solidFill>
            </a:endParaRPr>
          </a:p>
        </p:txBody>
      </p:sp>
      <p:sp>
        <p:nvSpPr>
          <p:cNvPr id="22" name="Rectangle 21">
            <a:hlinkClick r:id="rId4" action="ppaction://hlinksldjump"/>
            <a:extLst>
              <a:ext uri="{FF2B5EF4-FFF2-40B4-BE49-F238E27FC236}">
                <a16:creationId xmlns:a16="http://schemas.microsoft.com/office/drawing/2014/main" id="{8E42EA2B-8D53-4E1A-8D5F-75F0A796A626}"/>
              </a:ext>
            </a:extLst>
          </p:cNvPr>
          <p:cNvSpPr/>
          <p:nvPr/>
        </p:nvSpPr>
        <p:spPr>
          <a:xfrm>
            <a:off x="694471" y="4361948"/>
            <a:ext cx="2940164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Brian loves all things technology. He is constantly looking for ways to streamline his business and reduce costs. He is committed to creating a sustainable future for his company by staying on the cutting-edge of emerging tech and new methodologies.</a:t>
            </a:r>
          </a:p>
          <a:p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Tech-savvy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All about Apple devices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Looking at the bigger picture in decisions; doesn’t get too caught up in granular details</a:t>
            </a:r>
          </a:p>
          <a:p>
            <a:endParaRPr lang="en-US" sz="1200" dirty="0"/>
          </a:p>
        </p:txBody>
      </p:sp>
      <p:sp>
        <p:nvSpPr>
          <p:cNvPr id="23" name="Rectangle 22">
            <a:hlinkClick r:id="rId3" action="ppaction://hlinksldjump"/>
            <a:extLst>
              <a:ext uri="{FF2B5EF4-FFF2-40B4-BE49-F238E27FC236}">
                <a16:creationId xmlns:a16="http://schemas.microsoft.com/office/drawing/2014/main" id="{562F24FD-64C6-492B-87AA-CDBED2903C3C}"/>
              </a:ext>
            </a:extLst>
          </p:cNvPr>
          <p:cNvSpPr/>
          <p:nvPr/>
        </p:nvSpPr>
        <p:spPr>
          <a:xfrm>
            <a:off x="4600296" y="4360907"/>
            <a:ext cx="294016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/>
              <a:t>Sed</a:t>
            </a:r>
            <a:r>
              <a:rPr lang="en-US" sz="1200" dirty="0"/>
              <a:t> </a:t>
            </a:r>
            <a:r>
              <a:rPr lang="en-US" sz="1200" dirty="0" err="1"/>
              <a:t>ut</a:t>
            </a:r>
            <a:r>
              <a:rPr lang="en-US" sz="1200" dirty="0"/>
              <a:t> </a:t>
            </a:r>
            <a:r>
              <a:rPr lang="en-US" sz="1200" dirty="0" err="1"/>
              <a:t>perspiciatis</a:t>
            </a:r>
            <a:r>
              <a:rPr lang="en-US" sz="1200" dirty="0"/>
              <a:t>, </a:t>
            </a:r>
            <a:r>
              <a:rPr lang="en-US" sz="1200" dirty="0" err="1"/>
              <a:t>unde</a:t>
            </a:r>
            <a:r>
              <a:rPr lang="en-US" sz="1200" dirty="0"/>
              <a:t> </a:t>
            </a:r>
            <a:r>
              <a:rPr lang="en-US" sz="1200" dirty="0" err="1"/>
              <a:t>omnis</a:t>
            </a:r>
            <a:r>
              <a:rPr lang="en-US" sz="1200" dirty="0"/>
              <a:t> </a:t>
            </a:r>
            <a:r>
              <a:rPr lang="en-US" sz="1200" dirty="0" err="1"/>
              <a:t>iste</a:t>
            </a:r>
            <a:r>
              <a:rPr lang="en-US" sz="1200" dirty="0"/>
              <a:t> </a:t>
            </a:r>
            <a:r>
              <a:rPr lang="en-US" sz="1200" dirty="0" err="1"/>
              <a:t>natus</a:t>
            </a:r>
            <a:r>
              <a:rPr lang="en-US" sz="1200" dirty="0"/>
              <a:t> error sit </a:t>
            </a:r>
            <a:r>
              <a:rPr lang="en-US" sz="1200" dirty="0" err="1"/>
              <a:t>voluptatem</a:t>
            </a:r>
            <a:r>
              <a:rPr lang="en-US" sz="1200" dirty="0"/>
              <a:t> </a:t>
            </a:r>
            <a:r>
              <a:rPr lang="en-US" sz="1200" dirty="0" err="1"/>
              <a:t>accusantium</a:t>
            </a:r>
            <a:r>
              <a:rPr lang="en-US" sz="1200" dirty="0"/>
              <a:t> </a:t>
            </a:r>
            <a:r>
              <a:rPr lang="en-US" sz="1200" dirty="0" err="1"/>
              <a:t>doloremque</a:t>
            </a:r>
            <a:r>
              <a:rPr lang="en-US" sz="1200" dirty="0"/>
              <a:t> </a:t>
            </a:r>
            <a:r>
              <a:rPr lang="en-US" sz="1200" dirty="0" err="1"/>
              <a:t>laudantium</a:t>
            </a:r>
            <a:r>
              <a:rPr lang="en-US" sz="1200" dirty="0"/>
              <a:t>, </a:t>
            </a:r>
            <a:r>
              <a:rPr lang="en-US" sz="1200" dirty="0" err="1"/>
              <a:t>totam</a:t>
            </a:r>
            <a:r>
              <a:rPr lang="en-US" sz="1200" dirty="0"/>
              <a:t> rem </a:t>
            </a:r>
            <a:r>
              <a:rPr lang="en-US" sz="1200" dirty="0" err="1"/>
              <a:t>aperiam</a:t>
            </a:r>
            <a:r>
              <a:rPr lang="en-US" sz="1200" dirty="0"/>
              <a:t> </a:t>
            </a:r>
            <a:r>
              <a:rPr lang="en-US" sz="1200" dirty="0" err="1"/>
              <a:t>eaque</a:t>
            </a:r>
            <a:r>
              <a:rPr lang="en-US" sz="1200" dirty="0"/>
              <a:t> </a:t>
            </a:r>
            <a:r>
              <a:rPr lang="en-US" sz="1200" dirty="0" err="1"/>
              <a:t>ipsa</a:t>
            </a:r>
            <a:r>
              <a:rPr lang="en-US" sz="1200" dirty="0"/>
              <a:t>, </a:t>
            </a:r>
            <a:r>
              <a:rPr lang="en-US" sz="1200" dirty="0" err="1"/>
              <a:t>quae</a:t>
            </a:r>
            <a:r>
              <a:rPr lang="en-US" sz="1200" dirty="0"/>
              <a:t> ab </a:t>
            </a:r>
            <a:r>
              <a:rPr lang="en-US" sz="1200" dirty="0" err="1"/>
              <a:t>illo</a:t>
            </a:r>
            <a:r>
              <a:rPr lang="en-US" sz="1200" dirty="0"/>
              <a:t> </a:t>
            </a:r>
            <a:r>
              <a:rPr lang="en-US" sz="1200" dirty="0" err="1"/>
              <a:t>inventore</a:t>
            </a:r>
            <a:r>
              <a:rPr lang="en-US" sz="1200" dirty="0"/>
              <a:t> </a:t>
            </a:r>
            <a:r>
              <a:rPr lang="en-US" sz="1200" dirty="0" err="1"/>
              <a:t>veritatis</a:t>
            </a:r>
            <a:r>
              <a:rPr lang="en-US" sz="1200" dirty="0"/>
              <a:t> et quasi </a:t>
            </a:r>
            <a:r>
              <a:rPr lang="en-US" sz="1200" dirty="0" err="1"/>
              <a:t>architecto</a:t>
            </a:r>
            <a:r>
              <a:rPr lang="en-US" sz="1200" dirty="0"/>
              <a:t> </a:t>
            </a:r>
            <a:r>
              <a:rPr lang="en-US" sz="1200" dirty="0" err="1"/>
              <a:t>beatae</a:t>
            </a:r>
            <a:r>
              <a:rPr lang="en-US" sz="1200" dirty="0"/>
              <a:t> vitae dicta </a:t>
            </a:r>
            <a:r>
              <a:rPr lang="en-US" sz="1200" dirty="0" err="1"/>
              <a:t>sunt</a:t>
            </a:r>
            <a:r>
              <a:rPr lang="en-US" sz="1200" dirty="0"/>
              <a:t>, </a:t>
            </a:r>
            <a:r>
              <a:rPr lang="en-US" sz="1200" dirty="0" err="1"/>
              <a:t>explicabo</a:t>
            </a:r>
            <a:r>
              <a:rPr lang="en-US" sz="1200" dirty="0"/>
              <a:t>. Nemo </a:t>
            </a:r>
            <a:r>
              <a:rPr lang="en-US" sz="1200" dirty="0" err="1"/>
              <a:t>enim</a:t>
            </a:r>
            <a:r>
              <a:rPr lang="en-US" sz="1200" dirty="0"/>
              <a:t> </a:t>
            </a:r>
            <a:r>
              <a:rPr lang="en-US" sz="1200" dirty="0" err="1"/>
              <a:t>ipsam</a:t>
            </a:r>
            <a:r>
              <a:rPr lang="en-US" sz="1200" dirty="0"/>
              <a:t> </a:t>
            </a:r>
            <a:r>
              <a:rPr lang="en-US" sz="1200" dirty="0" err="1"/>
              <a:t>voluptatem</a:t>
            </a:r>
            <a:r>
              <a:rPr lang="en-US" sz="1200" dirty="0"/>
              <a:t>, </a:t>
            </a:r>
            <a:r>
              <a:rPr lang="en-US" sz="1200" dirty="0" err="1"/>
              <a:t>quia</a:t>
            </a:r>
            <a:r>
              <a:rPr lang="en-US" sz="1200" dirty="0"/>
              <a:t> </a:t>
            </a:r>
            <a:r>
              <a:rPr lang="en-US" sz="1200" dirty="0" err="1"/>
              <a:t>voluptas</a:t>
            </a:r>
            <a:r>
              <a:rPr lang="en-US" sz="1200" dirty="0"/>
              <a:t> sit, </a:t>
            </a:r>
            <a:r>
              <a:rPr lang="en-US" sz="1200" dirty="0" err="1"/>
              <a:t>aspernatur</a:t>
            </a:r>
            <a:r>
              <a:rPr lang="en-US" sz="1200" dirty="0"/>
              <a:t> </a:t>
            </a:r>
            <a:r>
              <a:rPr lang="en-US" sz="1200" dirty="0" err="1"/>
              <a:t>aut</a:t>
            </a:r>
            <a:r>
              <a:rPr lang="en-US" sz="1200" dirty="0"/>
              <a:t> </a:t>
            </a:r>
            <a:r>
              <a:rPr lang="en-US" sz="1200" dirty="0" err="1"/>
              <a:t>odit</a:t>
            </a:r>
            <a:r>
              <a:rPr lang="en-US" sz="1200" dirty="0"/>
              <a:t> </a:t>
            </a:r>
            <a:r>
              <a:rPr lang="en-US" sz="1200" dirty="0" err="1"/>
              <a:t>aut</a:t>
            </a:r>
            <a:r>
              <a:rPr lang="en-US" sz="1200" dirty="0"/>
              <a:t> fugit, </a:t>
            </a:r>
            <a:r>
              <a:rPr lang="en-US" sz="1200" dirty="0" err="1"/>
              <a:t>sed</a:t>
            </a:r>
            <a:r>
              <a:rPr lang="en-US" sz="1200" dirty="0"/>
              <a:t> </a:t>
            </a:r>
            <a:r>
              <a:rPr lang="en-US" sz="1200" dirty="0" err="1"/>
              <a:t>quia</a:t>
            </a:r>
            <a:r>
              <a:rPr lang="en-US" sz="1200" dirty="0"/>
              <a:t> </a:t>
            </a:r>
            <a:r>
              <a:rPr lang="en-US" sz="1200" dirty="0" err="1"/>
              <a:t>consequuntur</a:t>
            </a:r>
            <a:r>
              <a:rPr lang="en-US" sz="1200" dirty="0"/>
              <a:t> </a:t>
            </a:r>
            <a:r>
              <a:rPr lang="en-US" sz="1200" dirty="0" err="1"/>
              <a:t>magni</a:t>
            </a:r>
            <a:r>
              <a:rPr lang="en-US" sz="1200" dirty="0"/>
              <a:t> </a:t>
            </a:r>
            <a:r>
              <a:rPr lang="en-US" sz="1200" dirty="0" err="1"/>
              <a:t>dolores</a:t>
            </a:r>
            <a:r>
              <a:rPr lang="en-US" sz="1200" dirty="0"/>
              <a:t> </a:t>
            </a:r>
            <a:r>
              <a:rPr lang="en-US" sz="1200" dirty="0" err="1"/>
              <a:t>eos</a:t>
            </a:r>
            <a:r>
              <a:rPr lang="en-US" sz="1200" dirty="0"/>
              <a:t>, qui </a:t>
            </a:r>
            <a:r>
              <a:rPr lang="en-US" sz="1200" dirty="0" err="1"/>
              <a:t>ratione</a:t>
            </a:r>
            <a:r>
              <a:rPr lang="en-US" sz="1200" dirty="0"/>
              <a:t> </a:t>
            </a:r>
            <a:r>
              <a:rPr lang="en-US" sz="1200" dirty="0" err="1"/>
              <a:t>voluptatem</a:t>
            </a:r>
            <a:r>
              <a:rPr lang="en-US" sz="1200" dirty="0"/>
              <a:t> </a:t>
            </a:r>
            <a:r>
              <a:rPr lang="en-US" sz="1200" dirty="0" err="1"/>
              <a:t>sequi</a:t>
            </a:r>
            <a:r>
              <a:rPr lang="en-US" sz="1200" dirty="0"/>
              <a:t> </a:t>
            </a:r>
            <a:r>
              <a:rPr lang="en-US" sz="1200" dirty="0" err="1"/>
              <a:t>nesciunt</a:t>
            </a:r>
            <a:r>
              <a:rPr lang="en-US" sz="1200" dirty="0"/>
              <a:t>, </a:t>
            </a:r>
            <a:r>
              <a:rPr lang="en-US" sz="1200" dirty="0" err="1"/>
              <a:t>neque</a:t>
            </a:r>
            <a:r>
              <a:rPr lang="en-US" sz="1200" dirty="0"/>
              <a:t> </a:t>
            </a:r>
            <a:r>
              <a:rPr lang="en-US" sz="1200" dirty="0" err="1"/>
              <a:t>porro</a:t>
            </a:r>
            <a:r>
              <a:rPr lang="en-US" sz="1200" dirty="0"/>
              <a:t> </a:t>
            </a:r>
            <a:r>
              <a:rPr lang="en-US" sz="1200" dirty="0" err="1"/>
              <a:t>quisquam</a:t>
            </a:r>
            <a:r>
              <a:rPr lang="en-US" sz="1200" dirty="0"/>
              <a:t> </a:t>
            </a:r>
            <a:r>
              <a:rPr lang="en-US" sz="1200" dirty="0" err="1"/>
              <a:t>est</a:t>
            </a:r>
            <a:r>
              <a:rPr lang="en-US" sz="1200" dirty="0"/>
              <a:t>, qui </a:t>
            </a:r>
            <a:r>
              <a:rPr lang="en-US" sz="1200" dirty="0" err="1"/>
              <a:t>do</a:t>
            </a:r>
            <a:r>
              <a:rPr lang="en-US" sz="1200" b="1" dirty="0" err="1"/>
              <a:t>lorem</a:t>
            </a:r>
            <a:r>
              <a:rPr lang="en-US" sz="1200" b="1" dirty="0"/>
              <a:t> ipsum.</a:t>
            </a:r>
            <a:endParaRPr lang="en-US" sz="1200" dirty="0"/>
          </a:p>
        </p:txBody>
      </p:sp>
      <p:sp>
        <p:nvSpPr>
          <p:cNvPr id="24" name="Rectangle 23">
            <a:hlinkClick r:id="rId2" action="ppaction://hlinksldjump"/>
            <a:extLst>
              <a:ext uri="{FF2B5EF4-FFF2-40B4-BE49-F238E27FC236}">
                <a16:creationId xmlns:a16="http://schemas.microsoft.com/office/drawing/2014/main" id="{68B9B79C-13C2-4302-897E-844B1EBA84E5}"/>
              </a:ext>
            </a:extLst>
          </p:cNvPr>
          <p:cNvSpPr/>
          <p:nvPr/>
        </p:nvSpPr>
        <p:spPr>
          <a:xfrm>
            <a:off x="8476912" y="4290009"/>
            <a:ext cx="29401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/>
              <a:t>Sed</a:t>
            </a:r>
            <a:r>
              <a:rPr lang="en-US" sz="1200" dirty="0"/>
              <a:t> </a:t>
            </a:r>
            <a:r>
              <a:rPr lang="en-US" sz="1200" dirty="0" err="1"/>
              <a:t>ut</a:t>
            </a:r>
            <a:r>
              <a:rPr lang="en-US" sz="1200" dirty="0"/>
              <a:t> </a:t>
            </a:r>
            <a:r>
              <a:rPr lang="en-US" sz="1200" dirty="0" err="1"/>
              <a:t>perspiciatis</a:t>
            </a:r>
            <a:r>
              <a:rPr lang="en-US" sz="1200" dirty="0"/>
              <a:t>, </a:t>
            </a:r>
            <a:r>
              <a:rPr lang="en-US" sz="1200" dirty="0" err="1"/>
              <a:t>unde</a:t>
            </a:r>
            <a:r>
              <a:rPr lang="en-US" sz="1200" dirty="0"/>
              <a:t> </a:t>
            </a:r>
            <a:r>
              <a:rPr lang="en-US" sz="1200" dirty="0" err="1"/>
              <a:t>omnis</a:t>
            </a:r>
            <a:r>
              <a:rPr lang="en-US" sz="1200" dirty="0"/>
              <a:t> </a:t>
            </a:r>
            <a:r>
              <a:rPr lang="en-US" sz="1200" dirty="0" err="1"/>
              <a:t>iste</a:t>
            </a:r>
            <a:r>
              <a:rPr lang="en-US" sz="1200" dirty="0"/>
              <a:t> </a:t>
            </a:r>
            <a:r>
              <a:rPr lang="en-US" sz="1200" dirty="0" err="1"/>
              <a:t>natus</a:t>
            </a:r>
            <a:r>
              <a:rPr lang="en-US" sz="1200" dirty="0"/>
              <a:t> error sit </a:t>
            </a:r>
            <a:r>
              <a:rPr lang="en-US" sz="1200" dirty="0" err="1"/>
              <a:t>voluptatem</a:t>
            </a:r>
            <a:r>
              <a:rPr lang="en-US" sz="1200" dirty="0"/>
              <a:t> </a:t>
            </a:r>
            <a:r>
              <a:rPr lang="en-US" sz="1200" dirty="0" err="1"/>
              <a:t>accusantium</a:t>
            </a:r>
            <a:r>
              <a:rPr lang="en-US" sz="1200" dirty="0"/>
              <a:t> </a:t>
            </a:r>
            <a:r>
              <a:rPr lang="en-US" sz="1200" dirty="0" err="1"/>
              <a:t>doloremque</a:t>
            </a:r>
            <a:r>
              <a:rPr lang="en-US" sz="1200" dirty="0"/>
              <a:t> </a:t>
            </a:r>
            <a:r>
              <a:rPr lang="en-US" sz="1200" dirty="0" err="1"/>
              <a:t>laudantium</a:t>
            </a:r>
            <a:r>
              <a:rPr lang="en-US" sz="1200" dirty="0"/>
              <a:t>, </a:t>
            </a:r>
            <a:r>
              <a:rPr lang="en-US" sz="1200" dirty="0" err="1"/>
              <a:t>totam</a:t>
            </a:r>
            <a:r>
              <a:rPr lang="en-US" sz="1200" dirty="0"/>
              <a:t> rem </a:t>
            </a:r>
            <a:r>
              <a:rPr lang="en-US" sz="1200" dirty="0" err="1"/>
              <a:t>aperiam</a:t>
            </a:r>
            <a:r>
              <a:rPr lang="en-US" sz="1200" dirty="0"/>
              <a:t> </a:t>
            </a:r>
            <a:r>
              <a:rPr lang="en-US" sz="1200" dirty="0" err="1"/>
              <a:t>eaque</a:t>
            </a:r>
            <a:r>
              <a:rPr lang="en-US" sz="1200" dirty="0"/>
              <a:t> </a:t>
            </a:r>
            <a:r>
              <a:rPr lang="en-US" sz="1200" dirty="0" err="1"/>
              <a:t>ipsa</a:t>
            </a:r>
            <a:r>
              <a:rPr lang="en-US" sz="1200" dirty="0"/>
              <a:t>, </a:t>
            </a:r>
            <a:r>
              <a:rPr lang="en-US" sz="1200" dirty="0" err="1"/>
              <a:t>quae</a:t>
            </a:r>
            <a:r>
              <a:rPr lang="en-US" sz="1200" dirty="0"/>
              <a:t> ab </a:t>
            </a:r>
            <a:r>
              <a:rPr lang="en-US" sz="1200" dirty="0" err="1"/>
              <a:t>illo</a:t>
            </a:r>
            <a:r>
              <a:rPr lang="en-US" sz="1200" dirty="0"/>
              <a:t> </a:t>
            </a:r>
            <a:r>
              <a:rPr lang="en-US" sz="1200" dirty="0" err="1"/>
              <a:t>inventore</a:t>
            </a:r>
            <a:r>
              <a:rPr lang="en-US" sz="1200" dirty="0"/>
              <a:t> </a:t>
            </a:r>
            <a:r>
              <a:rPr lang="en-US" sz="1200" dirty="0" err="1"/>
              <a:t>veritatis</a:t>
            </a:r>
            <a:r>
              <a:rPr lang="en-US" sz="1200" dirty="0"/>
              <a:t>.</a:t>
            </a:r>
          </a:p>
          <a:p>
            <a:endParaRPr lang="en-US" sz="1200" dirty="0"/>
          </a:p>
          <a:p>
            <a:r>
              <a:rPr lang="en-US" sz="1200" dirty="0"/>
              <a:t>Et quasi </a:t>
            </a:r>
            <a:r>
              <a:rPr lang="en-US" sz="1200" dirty="0" err="1"/>
              <a:t>architecto</a:t>
            </a:r>
            <a:r>
              <a:rPr lang="en-US" sz="1200" dirty="0"/>
              <a:t> </a:t>
            </a:r>
            <a:r>
              <a:rPr lang="en-US" sz="1200" dirty="0" err="1"/>
              <a:t>beatae</a:t>
            </a:r>
            <a:r>
              <a:rPr lang="en-US" sz="1200" dirty="0"/>
              <a:t> vitae dicta </a:t>
            </a:r>
            <a:r>
              <a:rPr lang="en-US" sz="1200" dirty="0" err="1"/>
              <a:t>sunt</a:t>
            </a:r>
            <a:r>
              <a:rPr lang="en-US" sz="1200" dirty="0"/>
              <a:t>, </a:t>
            </a:r>
            <a:r>
              <a:rPr lang="en-US" sz="1200" dirty="0" err="1"/>
              <a:t>explicabo</a:t>
            </a:r>
            <a:r>
              <a:rPr lang="en-US" sz="1200" dirty="0"/>
              <a:t>. Nemo </a:t>
            </a:r>
            <a:r>
              <a:rPr lang="en-US" sz="1200" dirty="0" err="1"/>
              <a:t>enim</a:t>
            </a:r>
            <a:r>
              <a:rPr lang="en-US" sz="1200" dirty="0"/>
              <a:t> </a:t>
            </a:r>
            <a:r>
              <a:rPr lang="en-US" sz="1200" dirty="0" err="1"/>
              <a:t>ipsam</a:t>
            </a:r>
            <a:r>
              <a:rPr lang="en-US" sz="1200" dirty="0"/>
              <a:t> </a:t>
            </a:r>
            <a:r>
              <a:rPr lang="en-US" sz="1200" dirty="0" err="1"/>
              <a:t>voluptatem</a:t>
            </a:r>
            <a:r>
              <a:rPr lang="en-US" sz="1200" dirty="0"/>
              <a:t>, </a:t>
            </a:r>
            <a:r>
              <a:rPr lang="en-US" sz="1200" dirty="0" err="1"/>
              <a:t>quia</a:t>
            </a:r>
            <a:r>
              <a:rPr lang="en-US" sz="1200" dirty="0"/>
              <a:t> </a:t>
            </a:r>
            <a:r>
              <a:rPr lang="en-US" sz="1200" dirty="0" err="1"/>
              <a:t>voluptas</a:t>
            </a:r>
            <a:r>
              <a:rPr lang="en-US" sz="1200" dirty="0"/>
              <a:t> sit, </a:t>
            </a:r>
            <a:r>
              <a:rPr lang="en-US" sz="1200" dirty="0" err="1"/>
              <a:t>aspernatur</a:t>
            </a:r>
            <a:r>
              <a:rPr lang="en-US" sz="1200" dirty="0"/>
              <a:t> </a:t>
            </a:r>
            <a:r>
              <a:rPr lang="en-US" sz="1200" dirty="0" err="1"/>
              <a:t>aut</a:t>
            </a:r>
            <a:r>
              <a:rPr lang="en-US" sz="1200" dirty="0"/>
              <a:t> </a:t>
            </a:r>
            <a:r>
              <a:rPr lang="en-US" sz="1200" dirty="0" err="1"/>
              <a:t>odit</a:t>
            </a:r>
            <a:r>
              <a:rPr lang="en-US" sz="1200" dirty="0"/>
              <a:t> </a:t>
            </a:r>
            <a:r>
              <a:rPr lang="en-US" sz="1200" dirty="0" err="1"/>
              <a:t>aut</a:t>
            </a:r>
            <a:r>
              <a:rPr lang="en-US" sz="1200" dirty="0"/>
              <a:t> fugit, sed.</a:t>
            </a:r>
          </a:p>
        </p:txBody>
      </p:sp>
      <p:sp>
        <p:nvSpPr>
          <p:cNvPr id="30" name="Прямоугольник 40">
            <a:hlinkClick r:id="rId3" action="ppaction://hlinksldjump"/>
            <a:extLst>
              <a:ext uri="{FF2B5EF4-FFF2-40B4-BE49-F238E27FC236}">
                <a16:creationId xmlns:a16="http://schemas.microsoft.com/office/drawing/2014/main" id="{BCD9521C-3A1B-48C8-B047-2B6BDF4567A8}"/>
              </a:ext>
            </a:extLst>
          </p:cNvPr>
          <p:cNvSpPr/>
          <p:nvPr/>
        </p:nvSpPr>
        <p:spPr>
          <a:xfrm>
            <a:off x="4670550" y="1564034"/>
            <a:ext cx="2736709" cy="2130727"/>
          </a:xfrm>
          <a:prstGeom prst="rect">
            <a:avLst/>
          </a:prstGeom>
          <a:solidFill>
            <a:srgbClr val="E2E2E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800" dirty="0">
              <a:solidFill>
                <a:srgbClr val="626970"/>
              </a:solidFill>
              <a:latin typeface="+mj-lt"/>
            </a:endParaRPr>
          </a:p>
        </p:txBody>
      </p:sp>
      <p:pic>
        <p:nvPicPr>
          <p:cNvPr id="31" name="Рисунок 4">
            <a:hlinkClick r:id="rId4" action="ppaction://hlinksldjump"/>
            <a:extLst>
              <a:ext uri="{FF2B5EF4-FFF2-40B4-BE49-F238E27FC236}">
                <a16:creationId xmlns:a16="http://schemas.microsoft.com/office/drawing/2014/main" id="{933257E9-A6E6-4363-AE1D-0D5289A260B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98" y="1570535"/>
            <a:ext cx="2736709" cy="2117725"/>
          </a:xfrm>
          <a:prstGeom prst="rect">
            <a:avLst/>
          </a:prstGeom>
          <a:effectLst/>
        </p:spPr>
      </p:pic>
      <p:pic>
        <p:nvPicPr>
          <p:cNvPr id="10" name="Graphic 9" descr="User">
            <a:hlinkClick r:id="rId3" action="ppaction://hlinksldjump"/>
            <a:extLst>
              <a:ext uri="{FF2B5EF4-FFF2-40B4-BE49-F238E27FC236}">
                <a16:creationId xmlns:a16="http://schemas.microsoft.com/office/drawing/2014/main" id="{F715BB43-B0E9-4064-B8EB-D7DA74A1014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296147" y="1886640"/>
            <a:ext cx="1485514" cy="1485514"/>
          </a:xfrm>
          <a:prstGeom prst="rect">
            <a:avLst/>
          </a:prstGeom>
        </p:spPr>
      </p:pic>
      <p:sp>
        <p:nvSpPr>
          <p:cNvPr id="32" name="Прямоугольник 40">
            <a:hlinkClick r:id="rId2" action="ppaction://hlinksldjump"/>
            <a:extLst>
              <a:ext uri="{FF2B5EF4-FFF2-40B4-BE49-F238E27FC236}">
                <a16:creationId xmlns:a16="http://schemas.microsoft.com/office/drawing/2014/main" id="{CE1F8A97-6B92-4C2C-9DB0-6C24C4FBF6CB}"/>
              </a:ext>
            </a:extLst>
          </p:cNvPr>
          <p:cNvSpPr/>
          <p:nvPr/>
        </p:nvSpPr>
        <p:spPr>
          <a:xfrm>
            <a:off x="8507891" y="1559117"/>
            <a:ext cx="2736709" cy="2130727"/>
          </a:xfrm>
          <a:prstGeom prst="rect">
            <a:avLst/>
          </a:prstGeom>
          <a:solidFill>
            <a:srgbClr val="E2E2E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800" dirty="0">
              <a:solidFill>
                <a:srgbClr val="626970"/>
              </a:solidFill>
              <a:latin typeface="+mj-lt"/>
            </a:endParaRPr>
          </a:p>
        </p:txBody>
      </p:sp>
      <p:pic>
        <p:nvPicPr>
          <p:cNvPr id="13" name="Graphic 12" descr="User">
            <a:hlinkClick r:id="rId2" action="ppaction://hlinksldjump"/>
            <a:extLst>
              <a:ext uri="{FF2B5EF4-FFF2-40B4-BE49-F238E27FC236}">
                <a16:creationId xmlns:a16="http://schemas.microsoft.com/office/drawing/2014/main" id="{2418A184-6536-4B67-B5FC-45C44BA271C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133488" y="1881723"/>
            <a:ext cx="1485514" cy="1485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2879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EB3DAFA0-2527-FD46-97B7-4465629FDB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00037"/>
            <a:ext cx="12192000" cy="78754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900C62D-DC98-4CF7-9E65-E550424171B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>
                <a:highlight>
                  <a:srgbClr val="FFFF00"/>
                </a:highlight>
                <a:hlinkClick r:id="rId4"/>
              </a:rPr>
              <a:t>[</a:t>
            </a:r>
            <a:r>
              <a:rPr lang="en-US" dirty="0" err="1">
                <a:highlight>
                  <a:srgbClr val="FFFF00"/>
                </a:highlight>
                <a:hlinkClick r:id="rId4"/>
              </a:rPr>
              <a:t>www.leogf.net</a:t>
            </a:r>
            <a:r>
              <a:rPr lang="en-US" dirty="0">
                <a:highlight>
                  <a:srgbClr val="FFFF00"/>
                </a:highlight>
                <a:hlinkClick r:id="rId4"/>
              </a:rPr>
              <a:t>]</a:t>
            </a: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02565F-3D33-463F-BE24-F9F7C160FB8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dirty="0">
                <a:highlight>
                  <a:srgbClr val="F6C9C2"/>
                </a:highlight>
              </a:rPr>
              <a:t>LEONARD GLAB - CONSULTOR DE MARKETING B2B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A0794D3-0EC2-6342-89FD-A0EECC9E2B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8000" y="-15240"/>
            <a:ext cx="906477" cy="97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095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4016" y="2405681"/>
            <a:ext cx="3487048" cy="152980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i="1" dirty="0">
                <a:solidFill>
                  <a:schemeClr val="tx1"/>
                </a:solidFill>
                <a:latin typeface="+mj-lt"/>
              </a:rPr>
              <a:t>“The single biggest problem with communication is the illusion that it has taken place</a:t>
            </a:r>
            <a:r>
              <a:rPr lang="en-US" sz="1200" i="1" dirty="0">
                <a:solidFill>
                  <a:schemeClr val="tx1"/>
                </a:solidFill>
                <a:latin typeface="+mj-lt"/>
              </a:rPr>
              <a:t>”</a:t>
            </a:r>
            <a:endParaRPr lang="ru-RU" sz="1200" i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678072" y="81251"/>
            <a:ext cx="8412328" cy="64604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+mj-lt"/>
              </a:rPr>
              <a:t>Brian Baker – CEO</a:t>
            </a:r>
            <a:endParaRPr lang="ru-RU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91440" y="4452320"/>
            <a:ext cx="3485241" cy="2288219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320" y="82140"/>
            <a:ext cx="2998439" cy="2320259"/>
          </a:xfrm>
          <a:prstGeom prst="rect">
            <a:avLst/>
          </a:prstGeom>
          <a:effectLst/>
        </p:spPr>
      </p:pic>
      <p:sp>
        <p:nvSpPr>
          <p:cNvPr id="45" name="Прямоугольник 44"/>
          <p:cNvSpPr/>
          <p:nvPr/>
        </p:nvSpPr>
        <p:spPr>
          <a:xfrm>
            <a:off x="3678072" y="1240971"/>
            <a:ext cx="8412328" cy="117597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/>
                </a:solidFill>
                <a:latin typeface="+mj-lt"/>
              </a:rPr>
              <a:t>Brian loves all things technology. He is constantly looking for ways to streamline his business and reduce costs.</a:t>
            </a:r>
          </a:p>
          <a:p>
            <a:endParaRPr lang="en-US" sz="1200" dirty="0">
              <a:solidFill>
                <a:schemeClr val="tx1"/>
              </a:solidFill>
              <a:latin typeface="+mj-lt"/>
            </a:endParaRPr>
          </a:p>
          <a:p>
            <a:r>
              <a:rPr lang="en-US" sz="1200" dirty="0">
                <a:solidFill>
                  <a:schemeClr val="tx1"/>
                </a:solidFill>
                <a:latin typeface="+mj-lt"/>
              </a:rPr>
              <a:t>He is committed to creating a sustainable future for his company by staying on the cutting-edge of emerging tech and new methodologies.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3678072" y="2942121"/>
            <a:ext cx="8412328" cy="993361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 b="1" dirty="0">
              <a:solidFill>
                <a:schemeClr val="tx1"/>
              </a:solidFill>
              <a:latin typeface="+mj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+mj-lt"/>
              </a:rPr>
              <a:t>Increase business revenues and profits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+mj-lt"/>
              </a:rPr>
              <a:t>Create more efficient processes through automation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+mj-lt"/>
              </a:rPr>
              <a:t>Increase productivity, while reducing costs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+mj-lt"/>
              </a:rPr>
              <a:t>Identify and mitigate risks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+mj-lt"/>
              </a:rPr>
              <a:t>Maintaining a competitive edge through innovation and new technology</a:t>
            </a:r>
          </a:p>
          <a:p>
            <a:endParaRPr lang="ru-RU" sz="1200" dirty="0">
              <a:solidFill>
                <a:schemeClr val="tx1"/>
              </a:solidFill>
              <a:latin typeface="+mj-lt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0504747"/>
              </p:ext>
            </p:extLst>
          </p:nvPr>
        </p:nvGraphicFramePr>
        <p:xfrm>
          <a:off x="197562" y="4682029"/>
          <a:ext cx="3263984" cy="1828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31992">
                  <a:extLst>
                    <a:ext uri="{9D8B030D-6E8A-4147-A177-3AD203B41FA5}">
                      <a16:colId xmlns:a16="http://schemas.microsoft.com/office/drawing/2014/main" val="2474115814"/>
                    </a:ext>
                  </a:extLst>
                </a:gridCol>
                <a:gridCol w="1631992">
                  <a:extLst>
                    <a:ext uri="{9D8B030D-6E8A-4147-A177-3AD203B41FA5}">
                      <a16:colId xmlns:a16="http://schemas.microsoft.com/office/drawing/2014/main" val="2678635629"/>
                    </a:ext>
                  </a:extLst>
                </a:gridCol>
              </a:tblGrid>
              <a:tr h="332151"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atin typeface="+mj-lt"/>
                        </a:rPr>
                        <a:t>Age/Gender:</a:t>
                      </a:r>
                      <a:endParaRPr lang="ru-RU" sz="18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atin typeface="+mj-lt"/>
                        </a:rPr>
                        <a:t>40, Male</a:t>
                      </a:r>
                      <a:endParaRPr lang="ru-RU" sz="18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8279389"/>
                  </a:ext>
                </a:extLst>
              </a:tr>
              <a:tr h="332151"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atin typeface="+mj-lt"/>
                        </a:rPr>
                        <a:t>Occupation:</a:t>
                      </a:r>
                      <a:endParaRPr lang="ru-RU" sz="18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atin typeface="+mj-lt"/>
                        </a:rPr>
                        <a:t>CEO</a:t>
                      </a:r>
                      <a:endParaRPr lang="ru-RU" sz="18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3972121"/>
                  </a:ext>
                </a:extLst>
              </a:tr>
              <a:tr h="332151"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atin typeface="+mj-lt"/>
                        </a:rPr>
                        <a:t>Marital Status:</a:t>
                      </a:r>
                      <a:endParaRPr lang="ru-RU" sz="18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atin typeface="+mj-lt"/>
                        </a:rPr>
                        <a:t>Married</a:t>
                      </a:r>
                      <a:endParaRPr lang="ru-RU" sz="18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1871614"/>
                  </a:ext>
                </a:extLst>
              </a:tr>
              <a:tr h="332151"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atin typeface="+mj-lt"/>
                        </a:rPr>
                        <a:t>Location:</a:t>
                      </a:r>
                      <a:endParaRPr lang="ru-RU" sz="18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atin typeface="+mj-lt"/>
                        </a:rPr>
                        <a:t>New York</a:t>
                      </a:r>
                      <a:endParaRPr lang="ru-RU" sz="18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8676676"/>
                  </a:ext>
                </a:extLst>
              </a:tr>
              <a:tr h="332151"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atin typeface="+mj-lt"/>
                        </a:rPr>
                        <a:t>Archetype:</a:t>
                      </a:r>
                      <a:endParaRPr lang="ru-RU" sz="18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atin typeface="+mj-lt"/>
                        </a:rPr>
                        <a:t>Guardian</a:t>
                      </a:r>
                      <a:endParaRPr lang="ru-RU" sz="18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136202"/>
                  </a:ext>
                </a:extLst>
              </a:tr>
            </a:tbl>
          </a:graphicData>
        </a:graphic>
      </p:graphicFrame>
      <p:sp>
        <p:nvSpPr>
          <p:cNvPr id="56" name="Прямоугольник 55"/>
          <p:cNvSpPr/>
          <p:nvPr/>
        </p:nvSpPr>
        <p:spPr>
          <a:xfrm>
            <a:off x="3678072" y="4452476"/>
            <a:ext cx="8412328" cy="80625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 b="1" dirty="0">
              <a:solidFill>
                <a:schemeClr val="tx1"/>
              </a:solidFill>
              <a:latin typeface="+mj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+mj-lt"/>
              </a:rPr>
              <a:t>Clear plans to drive company goals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+mj-lt"/>
              </a:rPr>
              <a:t>ROI and data to support business initiatives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+mj-lt"/>
              </a:rPr>
              <a:t>Quick, fast results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+mj-lt"/>
              </a:rPr>
              <a:t>Improve and automate processes</a:t>
            </a:r>
          </a:p>
          <a:p>
            <a:endParaRPr lang="ru-RU" sz="1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3677255" y="5763509"/>
            <a:ext cx="4118957" cy="965281"/>
          </a:xfrm>
          <a:prstGeom prst="rect">
            <a:avLst/>
          </a:prstGeom>
          <a:noFill/>
          <a:ln w="9525">
            <a:solidFill>
              <a:srgbClr val="C8F4E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+mj-lt"/>
              </a:rPr>
              <a:t>Increase productivity, while reducing costs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+mj-lt"/>
              </a:rPr>
              <a:t>Create more efficient processes through automation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+mj-lt"/>
              </a:rPr>
              <a:t>Increase business revenues and profits</a:t>
            </a:r>
          </a:p>
          <a:p>
            <a:endParaRPr lang="ru-RU" sz="1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7906049" y="5765415"/>
            <a:ext cx="4184351" cy="958614"/>
          </a:xfrm>
          <a:prstGeom prst="rect">
            <a:avLst/>
          </a:prstGeom>
          <a:noFill/>
          <a:ln w="9525">
            <a:solidFill>
              <a:srgbClr val="F6C9C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 b="1" dirty="0">
              <a:solidFill>
                <a:schemeClr val="tx1"/>
              </a:solidFill>
              <a:latin typeface="+mj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+mj-lt"/>
              </a:rPr>
              <a:t>Field execution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+mj-lt"/>
              </a:rPr>
              <a:t>Financial resources for innovations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+mj-lt"/>
              </a:rPr>
              <a:t>Getting buy-in from executive board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+mj-lt"/>
              </a:rPr>
              <a:t>Proof-of-concepts</a:t>
            </a:r>
          </a:p>
          <a:p>
            <a:endParaRPr lang="ru-RU" sz="1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678072" y="884348"/>
            <a:ext cx="8412328" cy="408059"/>
          </a:xfrm>
          <a:prstGeom prst="rect">
            <a:avLst/>
          </a:prstGeom>
          <a:solidFill>
            <a:srgbClr val="E2E2E2"/>
          </a:solidFill>
          <a:ln>
            <a:solidFill>
              <a:srgbClr val="E2E2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Background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3678072" y="2523506"/>
            <a:ext cx="8412328" cy="408059"/>
          </a:xfrm>
          <a:prstGeom prst="rect">
            <a:avLst/>
          </a:prstGeom>
          <a:solidFill>
            <a:srgbClr val="E2E2E2"/>
          </a:solidFill>
          <a:ln>
            <a:solidFill>
              <a:srgbClr val="E2E2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Goals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3678072" y="4032512"/>
            <a:ext cx="8412328" cy="408059"/>
          </a:xfrm>
          <a:prstGeom prst="rect">
            <a:avLst/>
          </a:prstGeom>
          <a:solidFill>
            <a:srgbClr val="E2E2E2"/>
          </a:solidFill>
          <a:ln>
            <a:solidFill>
              <a:srgbClr val="E2E2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Needs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3681224" y="5355450"/>
            <a:ext cx="4115981" cy="408059"/>
          </a:xfrm>
          <a:prstGeom prst="rect">
            <a:avLst/>
          </a:prstGeom>
          <a:solidFill>
            <a:srgbClr val="23D590">
              <a:alpha val="25098"/>
            </a:srgbClr>
          </a:solidFill>
          <a:ln>
            <a:solidFill>
              <a:srgbClr val="C8F4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1A9E6C"/>
                </a:solidFill>
                <a:latin typeface="+mj-lt"/>
              </a:rPr>
              <a:t>Motivations</a:t>
            </a:r>
          </a:p>
        </p:txBody>
      </p:sp>
      <p:sp>
        <p:nvSpPr>
          <p:cNvPr id="64" name="Прямоугольник 63"/>
          <p:cNvSpPr/>
          <p:nvPr/>
        </p:nvSpPr>
        <p:spPr>
          <a:xfrm>
            <a:off x="7904687" y="5355450"/>
            <a:ext cx="4185713" cy="408059"/>
          </a:xfrm>
          <a:prstGeom prst="rect">
            <a:avLst/>
          </a:prstGeom>
          <a:solidFill>
            <a:srgbClr val="DD270A">
              <a:alpha val="25098"/>
            </a:srgbClr>
          </a:solidFill>
          <a:ln>
            <a:solidFill>
              <a:srgbClr val="F6C9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BC2208"/>
                </a:solidFill>
                <a:latin typeface="+mj-lt"/>
              </a:rPr>
              <a:t>Pain-points</a:t>
            </a:r>
          </a:p>
        </p:txBody>
      </p:sp>
      <p:sp>
        <p:nvSpPr>
          <p:cNvPr id="65" name="Прямоугольник 64"/>
          <p:cNvSpPr/>
          <p:nvPr/>
        </p:nvSpPr>
        <p:spPr>
          <a:xfrm>
            <a:off x="89573" y="4032512"/>
            <a:ext cx="3483648" cy="408059"/>
          </a:xfrm>
          <a:prstGeom prst="rect">
            <a:avLst/>
          </a:prstGeom>
          <a:solidFill>
            <a:srgbClr val="E2E2E2"/>
          </a:solidFill>
          <a:ln>
            <a:solidFill>
              <a:srgbClr val="E2E2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Demographics</a:t>
            </a:r>
          </a:p>
        </p:txBody>
      </p:sp>
      <p:pic>
        <p:nvPicPr>
          <p:cNvPr id="25" name="Graphic 24" descr="Man and Woman">
            <a:extLst>
              <a:ext uri="{FF2B5EF4-FFF2-40B4-BE49-F238E27FC236}">
                <a16:creationId xmlns:a16="http://schemas.microsoft.com/office/drawing/2014/main" id="{DA04AEFC-1EA2-49F5-955B-A3A18964EB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62250" y="5459694"/>
            <a:ext cx="275240" cy="275240"/>
          </a:xfrm>
          <a:prstGeom prst="rect">
            <a:avLst/>
          </a:prstGeom>
        </p:spPr>
      </p:pic>
      <p:pic>
        <p:nvPicPr>
          <p:cNvPr id="26" name="Graphic 25" descr="Male">
            <a:extLst>
              <a:ext uri="{FF2B5EF4-FFF2-40B4-BE49-F238E27FC236}">
                <a16:creationId xmlns:a16="http://schemas.microsoft.com/office/drawing/2014/main" id="{E3268AE8-8504-45BE-B73C-471C3074C30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814639" y="4713148"/>
            <a:ext cx="275240" cy="275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0185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40">
            <a:extLst>
              <a:ext uri="{FF2B5EF4-FFF2-40B4-BE49-F238E27FC236}">
                <a16:creationId xmlns:a16="http://schemas.microsoft.com/office/drawing/2014/main" id="{05B09E33-D6DA-400A-ACBE-30359C60DDDF}"/>
              </a:ext>
            </a:extLst>
          </p:cNvPr>
          <p:cNvSpPr/>
          <p:nvPr/>
        </p:nvSpPr>
        <p:spPr>
          <a:xfrm>
            <a:off x="73025" y="81251"/>
            <a:ext cx="3505977" cy="2335698"/>
          </a:xfrm>
          <a:prstGeom prst="rect">
            <a:avLst/>
          </a:prstGeom>
          <a:solidFill>
            <a:srgbClr val="E2E2E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800" dirty="0">
              <a:solidFill>
                <a:srgbClr val="626970"/>
              </a:solidFill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4016" y="2405681"/>
            <a:ext cx="3487048" cy="152980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i="1" dirty="0">
                <a:solidFill>
                  <a:schemeClr val="tx1"/>
                </a:solidFill>
                <a:latin typeface="+mj-lt"/>
              </a:rPr>
              <a:t>Persona’s quote</a:t>
            </a:r>
            <a:endParaRPr lang="ru-RU" sz="1200" i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678072" y="81251"/>
            <a:ext cx="8412328" cy="64604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+mj-lt"/>
              </a:rPr>
              <a:t>Persona 2</a:t>
            </a:r>
            <a:endParaRPr lang="ru-RU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91440" y="4452320"/>
            <a:ext cx="3485241" cy="2288219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3678072" y="1240971"/>
            <a:ext cx="8412328" cy="117597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3678072" y="2942121"/>
            <a:ext cx="8412328" cy="993361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200" dirty="0">
              <a:solidFill>
                <a:schemeClr val="tx1"/>
              </a:solidFill>
              <a:latin typeface="+mj-lt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3900650"/>
              </p:ext>
            </p:extLst>
          </p:nvPr>
        </p:nvGraphicFramePr>
        <p:xfrm>
          <a:off x="197562" y="4682029"/>
          <a:ext cx="3263984" cy="1828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31992">
                  <a:extLst>
                    <a:ext uri="{9D8B030D-6E8A-4147-A177-3AD203B41FA5}">
                      <a16:colId xmlns:a16="http://schemas.microsoft.com/office/drawing/2014/main" val="2474115814"/>
                    </a:ext>
                  </a:extLst>
                </a:gridCol>
                <a:gridCol w="1631992">
                  <a:extLst>
                    <a:ext uri="{9D8B030D-6E8A-4147-A177-3AD203B41FA5}">
                      <a16:colId xmlns:a16="http://schemas.microsoft.com/office/drawing/2014/main" val="2678635629"/>
                    </a:ext>
                  </a:extLst>
                </a:gridCol>
              </a:tblGrid>
              <a:tr h="332151"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atin typeface="+mj-lt"/>
                        </a:rPr>
                        <a:t>Age/Gender:</a:t>
                      </a:r>
                      <a:endParaRPr lang="ru-RU" sz="18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18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8279389"/>
                  </a:ext>
                </a:extLst>
              </a:tr>
              <a:tr h="332151"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atin typeface="+mj-lt"/>
                        </a:rPr>
                        <a:t>Occupation:</a:t>
                      </a:r>
                      <a:endParaRPr lang="ru-RU" sz="18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18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3972121"/>
                  </a:ext>
                </a:extLst>
              </a:tr>
              <a:tr h="332151"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atin typeface="+mj-lt"/>
                        </a:rPr>
                        <a:t>Marital Status:</a:t>
                      </a:r>
                      <a:endParaRPr lang="ru-RU" sz="18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18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1871614"/>
                  </a:ext>
                </a:extLst>
              </a:tr>
              <a:tr h="332151"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atin typeface="+mj-lt"/>
                        </a:rPr>
                        <a:t>Location:</a:t>
                      </a:r>
                      <a:endParaRPr lang="ru-RU" sz="18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18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8676676"/>
                  </a:ext>
                </a:extLst>
              </a:tr>
              <a:tr h="332151"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atin typeface="+mj-lt"/>
                        </a:rPr>
                        <a:t>Archetype:</a:t>
                      </a:r>
                      <a:endParaRPr lang="ru-RU" sz="18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18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136202"/>
                  </a:ext>
                </a:extLst>
              </a:tr>
            </a:tbl>
          </a:graphicData>
        </a:graphic>
      </p:graphicFrame>
      <p:sp>
        <p:nvSpPr>
          <p:cNvPr id="56" name="Прямоугольник 55"/>
          <p:cNvSpPr/>
          <p:nvPr/>
        </p:nvSpPr>
        <p:spPr>
          <a:xfrm>
            <a:off x="3678072" y="4452476"/>
            <a:ext cx="8412328" cy="80625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3677255" y="5763509"/>
            <a:ext cx="4118957" cy="965281"/>
          </a:xfrm>
          <a:prstGeom prst="rect">
            <a:avLst/>
          </a:prstGeom>
          <a:noFill/>
          <a:ln w="9525">
            <a:solidFill>
              <a:srgbClr val="C8F4E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7906049" y="5765415"/>
            <a:ext cx="4184351" cy="958614"/>
          </a:xfrm>
          <a:prstGeom prst="rect">
            <a:avLst/>
          </a:prstGeom>
          <a:noFill/>
          <a:ln w="9525">
            <a:solidFill>
              <a:srgbClr val="F6C9C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678072" y="884348"/>
            <a:ext cx="8412328" cy="408059"/>
          </a:xfrm>
          <a:prstGeom prst="rect">
            <a:avLst/>
          </a:prstGeom>
          <a:solidFill>
            <a:srgbClr val="E2E2E2"/>
          </a:solidFill>
          <a:ln>
            <a:solidFill>
              <a:srgbClr val="E2E2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Background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3678072" y="2523506"/>
            <a:ext cx="8412328" cy="408059"/>
          </a:xfrm>
          <a:prstGeom prst="rect">
            <a:avLst/>
          </a:prstGeom>
          <a:solidFill>
            <a:srgbClr val="E2E2E2"/>
          </a:solidFill>
          <a:ln>
            <a:solidFill>
              <a:srgbClr val="E2E2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Goals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3678072" y="4032512"/>
            <a:ext cx="8412328" cy="408059"/>
          </a:xfrm>
          <a:prstGeom prst="rect">
            <a:avLst/>
          </a:prstGeom>
          <a:solidFill>
            <a:srgbClr val="E2E2E2"/>
          </a:solidFill>
          <a:ln>
            <a:solidFill>
              <a:srgbClr val="E2E2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Needs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3681224" y="5355450"/>
            <a:ext cx="4115981" cy="408059"/>
          </a:xfrm>
          <a:prstGeom prst="rect">
            <a:avLst/>
          </a:prstGeom>
          <a:solidFill>
            <a:srgbClr val="23D590">
              <a:alpha val="25098"/>
            </a:srgbClr>
          </a:solidFill>
          <a:ln>
            <a:solidFill>
              <a:srgbClr val="C8F4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1A9E6C"/>
                </a:solidFill>
                <a:latin typeface="+mj-lt"/>
              </a:rPr>
              <a:t>Motivations</a:t>
            </a:r>
          </a:p>
        </p:txBody>
      </p:sp>
      <p:sp>
        <p:nvSpPr>
          <p:cNvPr id="64" name="Прямоугольник 63"/>
          <p:cNvSpPr/>
          <p:nvPr/>
        </p:nvSpPr>
        <p:spPr>
          <a:xfrm>
            <a:off x="7904687" y="5355450"/>
            <a:ext cx="4185713" cy="408059"/>
          </a:xfrm>
          <a:prstGeom prst="rect">
            <a:avLst/>
          </a:prstGeom>
          <a:solidFill>
            <a:srgbClr val="DD270A">
              <a:alpha val="25098"/>
            </a:srgbClr>
          </a:solidFill>
          <a:ln>
            <a:solidFill>
              <a:srgbClr val="F6C9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BC2208"/>
                </a:solidFill>
                <a:latin typeface="+mj-lt"/>
              </a:rPr>
              <a:t>Pain-points</a:t>
            </a:r>
          </a:p>
        </p:txBody>
      </p:sp>
      <p:sp>
        <p:nvSpPr>
          <p:cNvPr id="65" name="Прямоугольник 64"/>
          <p:cNvSpPr/>
          <p:nvPr/>
        </p:nvSpPr>
        <p:spPr>
          <a:xfrm>
            <a:off x="89573" y="4032512"/>
            <a:ext cx="3483648" cy="408059"/>
          </a:xfrm>
          <a:prstGeom prst="rect">
            <a:avLst/>
          </a:prstGeom>
          <a:solidFill>
            <a:srgbClr val="E2E2E2"/>
          </a:solidFill>
          <a:ln>
            <a:solidFill>
              <a:srgbClr val="E2E2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Demographics</a:t>
            </a:r>
          </a:p>
        </p:txBody>
      </p:sp>
      <p:pic>
        <p:nvPicPr>
          <p:cNvPr id="19" name="Graphic 18" descr="User">
            <a:extLst>
              <a:ext uri="{FF2B5EF4-FFF2-40B4-BE49-F238E27FC236}">
                <a16:creationId xmlns:a16="http://schemas.microsoft.com/office/drawing/2014/main" id="{294104B7-E182-4E44-B12C-1FF807E7B6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4473" y="297560"/>
            <a:ext cx="1903081" cy="190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969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40">
            <a:extLst>
              <a:ext uri="{FF2B5EF4-FFF2-40B4-BE49-F238E27FC236}">
                <a16:creationId xmlns:a16="http://schemas.microsoft.com/office/drawing/2014/main" id="{05B09E33-D6DA-400A-ACBE-30359C60DDDF}"/>
              </a:ext>
            </a:extLst>
          </p:cNvPr>
          <p:cNvSpPr/>
          <p:nvPr/>
        </p:nvSpPr>
        <p:spPr>
          <a:xfrm>
            <a:off x="73025" y="81251"/>
            <a:ext cx="3505977" cy="2335698"/>
          </a:xfrm>
          <a:prstGeom prst="rect">
            <a:avLst/>
          </a:prstGeom>
          <a:solidFill>
            <a:srgbClr val="E2E2E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800" dirty="0">
              <a:solidFill>
                <a:srgbClr val="626970"/>
              </a:solidFill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4016" y="2405681"/>
            <a:ext cx="3487048" cy="152980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i="1" dirty="0">
                <a:solidFill>
                  <a:schemeClr val="tx1"/>
                </a:solidFill>
                <a:latin typeface="+mj-lt"/>
              </a:rPr>
              <a:t>Persona’s quote</a:t>
            </a:r>
            <a:endParaRPr lang="ru-RU" sz="1200" i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678072" y="81251"/>
            <a:ext cx="8412328" cy="64604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+mj-lt"/>
              </a:rPr>
              <a:t>Persona 3</a:t>
            </a:r>
            <a:endParaRPr lang="ru-RU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91440" y="4452320"/>
            <a:ext cx="3485241" cy="2288219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3678072" y="1240971"/>
            <a:ext cx="8412328" cy="117597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3678072" y="2942121"/>
            <a:ext cx="8412328" cy="993361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200" dirty="0">
              <a:solidFill>
                <a:schemeClr val="tx1"/>
              </a:solidFill>
              <a:latin typeface="+mj-lt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/>
          </p:nvPr>
        </p:nvGraphicFramePr>
        <p:xfrm>
          <a:off x="197562" y="4682029"/>
          <a:ext cx="3263984" cy="1828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31992">
                  <a:extLst>
                    <a:ext uri="{9D8B030D-6E8A-4147-A177-3AD203B41FA5}">
                      <a16:colId xmlns:a16="http://schemas.microsoft.com/office/drawing/2014/main" val="2474115814"/>
                    </a:ext>
                  </a:extLst>
                </a:gridCol>
                <a:gridCol w="1631992">
                  <a:extLst>
                    <a:ext uri="{9D8B030D-6E8A-4147-A177-3AD203B41FA5}">
                      <a16:colId xmlns:a16="http://schemas.microsoft.com/office/drawing/2014/main" val="2678635629"/>
                    </a:ext>
                  </a:extLst>
                </a:gridCol>
              </a:tblGrid>
              <a:tr h="332151"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atin typeface="+mj-lt"/>
                        </a:rPr>
                        <a:t>Age/Gender:</a:t>
                      </a:r>
                      <a:endParaRPr lang="ru-RU" sz="18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18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8279389"/>
                  </a:ext>
                </a:extLst>
              </a:tr>
              <a:tr h="332151"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atin typeface="+mj-lt"/>
                        </a:rPr>
                        <a:t>Occupation:</a:t>
                      </a:r>
                      <a:endParaRPr lang="ru-RU" sz="18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18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3972121"/>
                  </a:ext>
                </a:extLst>
              </a:tr>
              <a:tr h="332151"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atin typeface="+mj-lt"/>
                        </a:rPr>
                        <a:t>Marital Status:</a:t>
                      </a:r>
                      <a:endParaRPr lang="ru-RU" sz="18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18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1871614"/>
                  </a:ext>
                </a:extLst>
              </a:tr>
              <a:tr h="332151"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atin typeface="+mj-lt"/>
                        </a:rPr>
                        <a:t>Location:</a:t>
                      </a:r>
                      <a:endParaRPr lang="ru-RU" sz="18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18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8676676"/>
                  </a:ext>
                </a:extLst>
              </a:tr>
              <a:tr h="332151"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atin typeface="+mj-lt"/>
                        </a:rPr>
                        <a:t>Archetype:</a:t>
                      </a:r>
                      <a:endParaRPr lang="ru-RU" sz="18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18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136202"/>
                  </a:ext>
                </a:extLst>
              </a:tr>
            </a:tbl>
          </a:graphicData>
        </a:graphic>
      </p:graphicFrame>
      <p:sp>
        <p:nvSpPr>
          <p:cNvPr id="56" name="Прямоугольник 55"/>
          <p:cNvSpPr/>
          <p:nvPr/>
        </p:nvSpPr>
        <p:spPr>
          <a:xfrm>
            <a:off x="3678072" y="4452476"/>
            <a:ext cx="8412328" cy="80625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3677255" y="5763509"/>
            <a:ext cx="4118957" cy="965281"/>
          </a:xfrm>
          <a:prstGeom prst="rect">
            <a:avLst/>
          </a:prstGeom>
          <a:noFill/>
          <a:ln w="9525">
            <a:solidFill>
              <a:srgbClr val="C8F4E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7906049" y="5765415"/>
            <a:ext cx="4184351" cy="958614"/>
          </a:xfrm>
          <a:prstGeom prst="rect">
            <a:avLst/>
          </a:prstGeom>
          <a:noFill/>
          <a:ln w="9525">
            <a:solidFill>
              <a:srgbClr val="F6C9C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678072" y="884348"/>
            <a:ext cx="8412328" cy="408059"/>
          </a:xfrm>
          <a:prstGeom prst="rect">
            <a:avLst/>
          </a:prstGeom>
          <a:solidFill>
            <a:srgbClr val="E2E2E2"/>
          </a:solidFill>
          <a:ln>
            <a:solidFill>
              <a:srgbClr val="E2E2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Background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3678072" y="2523506"/>
            <a:ext cx="8412328" cy="408059"/>
          </a:xfrm>
          <a:prstGeom prst="rect">
            <a:avLst/>
          </a:prstGeom>
          <a:solidFill>
            <a:srgbClr val="E2E2E2"/>
          </a:solidFill>
          <a:ln>
            <a:solidFill>
              <a:srgbClr val="E2E2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Goals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3678072" y="4032512"/>
            <a:ext cx="8412328" cy="408059"/>
          </a:xfrm>
          <a:prstGeom prst="rect">
            <a:avLst/>
          </a:prstGeom>
          <a:solidFill>
            <a:srgbClr val="E2E2E2"/>
          </a:solidFill>
          <a:ln>
            <a:solidFill>
              <a:srgbClr val="E2E2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Needs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3681224" y="5355450"/>
            <a:ext cx="4115981" cy="408059"/>
          </a:xfrm>
          <a:prstGeom prst="rect">
            <a:avLst/>
          </a:prstGeom>
          <a:solidFill>
            <a:srgbClr val="23D590">
              <a:alpha val="25098"/>
            </a:srgbClr>
          </a:solidFill>
          <a:ln>
            <a:solidFill>
              <a:srgbClr val="C8F4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1A9E6C"/>
                </a:solidFill>
                <a:latin typeface="+mj-lt"/>
              </a:rPr>
              <a:t>Motivations</a:t>
            </a:r>
          </a:p>
        </p:txBody>
      </p:sp>
      <p:sp>
        <p:nvSpPr>
          <p:cNvPr id="64" name="Прямоугольник 63"/>
          <p:cNvSpPr/>
          <p:nvPr/>
        </p:nvSpPr>
        <p:spPr>
          <a:xfrm>
            <a:off x="7904687" y="5355450"/>
            <a:ext cx="4185713" cy="408059"/>
          </a:xfrm>
          <a:prstGeom prst="rect">
            <a:avLst/>
          </a:prstGeom>
          <a:solidFill>
            <a:srgbClr val="DD270A">
              <a:alpha val="25098"/>
            </a:srgbClr>
          </a:solidFill>
          <a:ln>
            <a:solidFill>
              <a:srgbClr val="F6C9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BC2208"/>
                </a:solidFill>
                <a:latin typeface="+mj-lt"/>
              </a:rPr>
              <a:t>Pain-points</a:t>
            </a:r>
          </a:p>
        </p:txBody>
      </p:sp>
      <p:sp>
        <p:nvSpPr>
          <p:cNvPr id="65" name="Прямоугольник 64"/>
          <p:cNvSpPr/>
          <p:nvPr/>
        </p:nvSpPr>
        <p:spPr>
          <a:xfrm>
            <a:off x="89573" y="4032512"/>
            <a:ext cx="3483648" cy="408059"/>
          </a:xfrm>
          <a:prstGeom prst="rect">
            <a:avLst/>
          </a:prstGeom>
          <a:solidFill>
            <a:srgbClr val="E2E2E2"/>
          </a:solidFill>
          <a:ln>
            <a:solidFill>
              <a:srgbClr val="E2E2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Demographics</a:t>
            </a:r>
          </a:p>
        </p:txBody>
      </p:sp>
      <p:pic>
        <p:nvPicPr>
          <p:cNvPr id="19" name="Graphic 18" descr="User">
            <a:extLst>
              <a:ext uri="{FF2B5EF4-FFF2-40B4-BE49-F238E27FC236}">
                <a16:creationId xmlns:a16="http://schemas.microsoft.com/office/drawing/2014/main" id="{294104B7-E182-4E44-B12C-1FF807E7B6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4473" y="297560"/>
            <a:ext cx="1903081" cy="190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931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5341" y="4614238"/>
            <a:ext cx="11220411" cy="2104117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>
              <a:latin typeface="+mj-lt"/>
            </a:endParaRPr>
          </a:p>
        </p:txBody>
      </p:sp>
      <p:cxnSp>
        <p:nvCxnSpPr>
          <p:cNvPr id="139" name="Прямая соединительная линия 138"/>
          <p:cNvCxnSpPr/>
          <p:nvPr/>
        </p:nvCxnSpPr>
        <p:spPr>
          <a:xfrm>
            <a:off x="625342" y="4936458"/>
            <a:ext cx="11222891" cy="0"/>
          </a:xfrm>
          <a:prstGeom prst="line">
            <a:avLst/>
          </a:prstGeom>
          <a:ln w="12700">
            <a:solidFill>
              <a:srgbClr val="E2E2E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Прямая соединительная линия 139"/>
          <p:cNvCxnSpPr/>
          <p:nvPr/>
        </p:nvCxnSpPr>
        <p:spPr>
          <a:xfrm>
            <a:off x="625342" y="5241695"/>
            <a:ext cx="11222891" cy="0"/>
          </a:xfrm>
          <a:prstGeom prst="line">
            <a:avLst/>
          </a:prstGeom>
          <a:ln w="12700">
            <a:solidFill>
              <a:srgbClr val="E2E2E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Прямая соединительная линия 140"/>
          <p:cNvCxnSpPr/>
          <p:nvPr/>
        </p:nvCxnSpPr>
        <p:spPr>
          <a:xfrm>
            <a:off x="625342" y="5546932"/>
            <a:ext cx="11222891" cy="0"/>
          </a:xfrm>
          <a:prstGeom prst="line">
            <a:avLst/>
          </a:prstGeom>
          <a:ln w="12700">
            <a:solidFill>
              <a:srgbClr val="E2E2E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Прямая соединительная линия 141"/>
          <p:cNvCxnSpPr/>
          <p:nvPr/>
        </p:nvCxnSpPr>
        <p:spPr>
          <a:xfrm>
            <a:off x="625342" y="5852169"/>
            <a:ext cx="11222891" cy="0"/>
          </a:xfrm>
          <a:prstGeom prst="line">
            <a:avLst/>
          </a:prstGeom>
          <a:ln w="12700">
            <a:solidFill>
              <a:srgbClr val="E2E2E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Прямая соединительная линия 142"/>
          <p:cNvCxnSpPr/>
          <p:nvPr/>
        </p:nvCxnSpPr>
        <p:spPr>
          <a:xfrm>
            <a:off x="625342" y="6157406"/>
            <a:ext cx="11222891" cy="0"/>
          </a:xfrm>
          <a:prstGeom prst="line">
            <a:avLst/>
          </a:prstGeom>
          <a:ln w="12700">
            <a:solidFill>
              <a:srgbClr val="E2E2E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Прямая соединительная линия 143"/>
          <p:cNvCxnSpPr/>
          <p:nvPr/>
        </p:nvCxnSpPr>
        <p:spPr>
          <a:xfrm>
            <a:off x="625341" y="6425944"/>
            <a:ext cx="11222891" cy="0"/>
          </a:xfrm>
          <a:prstGeom prst="line">
            <a:avLst/>
          </a:prstGeom>
          <a:ln w="12700">
            <a:solidFill>
              <a:srgbClr val="E2E2E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Прямая соединительная линия 165"/>
          <p:cNvCxnSpPr/>
          <p:nvPr/>
        </p:nvCxnSpPr>
        <p:spPr>
          <a:xfrm>
            <a:off x="993683" y="4625227"/>
            <a:ext cx="0" cy="2093128"/>
          </a:xfrm>
          <a:prstGeom prst="line">
            <a:avLst/>
          </a:prstGeom>
          <a:ln w="12700">
            <a:solidFill>
              <a:srgbClr val="E2E2E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Прямая соединительная линия 166"/>
          <p:cNvCxnSpPr/>
          <p:nvPr/>
        </p:nvCxnSpPr>
        <p:spPr>
          <a:xfrm>
            <a:off x="1891539" y="4620421"/>
            <a:ext cx="0" cy="2108923"/>
          </a:xfrm>
          <a:prstGeom prst="line">
            <a:avLst/>
          </a:prstGeom>
          <a:ln w="12700">
            <a:solidFill>
              <a:srgbClr val="E2E2E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Прямая соединительная линия 167"/>
          <p:cNvCxnSpPr/>
          <p:nvPr/>
        </p:nvCxnSpPr>
        <p:spPr>
          <a:xfrm>
            <a:off x="2808976" y="4636216"/>
            <a:ext cx="0" cy="2082139"/>
          </a:xfrm>
          <a:prstGeom prst="line">
            <a:avLst/>
          </a:prstGeom>
          <a:ln w="12700">
            <a:solidFill>
              <a:srgbClr val="E2E2E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Прямая соединительная линия 172"/>
          <p:cNvCxnSpPr/>
          <p:nvPr/>
        </p:nvCxnSpPr>
        <p:spPr>
          <a:xfrm>
            <a:off x="3702930" y="4636216"/>
            <a:ext cx="0" cy="2093128"/>
          </a:xfrm>
          <a:prstGeom prst="line">
            <a:avLst/>
          </a:prstGeom>
          <a:ln w="12700">
            <a:solidFill>
              <a:srgbClr val="E2E2E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Прямая соединительная линия 174"/>
          <p:cNvCxnSpPr/>
          <p:nvPr/>
        </p:nvCxnSpPr>
        <p:spPr>
          <a:xfrm>
            <a:off x="4595991" y="4636216"/>
            <a:ext cx="0" cy="2082139"/>
          </a:xfrm>
          <a:prstGeom prst="line">
            <a:avLst/>
          </a:prstGeom>
          <a:ln w="12700">
            <a:solidFill>
              <a:srgbClr val="E2E2E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Прямая соединительная линия 175"/>
          <p:cNvCxnSpPr/>
          <p:nvPr/>
        </p:nvCxnSpPr>
        <p:spPr>
          <a:xfrm>
            <a:off x="5561159" y="4635678"/>
            <a:ext cx="0" cy="2082677"/>
          </a:xfrm>
          <a:prstGeom prst="line">
            <a:avLst/>
          </a:prstGeom>
          <a:ln w="12700">
            <a:solidFill>
              <a:srgbClr val="E2E2E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Прямая соединительная линия 176"/>
          <p:cNvCxnSpPr/>
          <p:nvPr/>
        </p:nvCxnSpPr>
        <p:spPr>
          <a:xfrm>
            <a:off x="6450350" y="4635678"/>
            <a:ext cx="0" cy="2093666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Прямая соединительная линия 177"/>
          <p:cNvCxnSpPr/>
          <p:nvPr/>
        </p:nvCxnSpPr>
        <p:spPr>
          <a:xfrm>
            <a:off x="7358493" y="4628058"/>
            <a:ext cx="0" cy="2101286"/>
          </a:xfrm>
          <a:prstGeom prst="line">
            <a:avLst/>
          </a:prstGeom>
          <a:ln w="12700">
            <a:solidFill>
              <a:srgbClr val="E2E2E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Прямая соединительная линия 178"/>
          <p:cNvCxnSpPr/>
          <p:nvPr/>
        </p:nvCxnSpPr>
        <p:spPr>
          <a:xfrm flipH="1">
            <a:off x="8384737" y="4635678"/>
            <a:ext cx="960" cy="2082677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Прямая соединительная линия 179"/>
          <p:cNvCxnSpPr/>
          <p:nvPr/>
        </p:nvCxnSpPr>
        <p:spPr>
          <a:xfrm>
            <a:off x="9297438" y="4652612"/>
            <a:ext cx="0" cy="2076732"/>
          </a:xfrm>
          <a:prstGeom prst="line">
            <a:avLst/>
          </a:prstGeom>
          <a:ln w="12700">
            <a:solidFill>
              <a:srgbClr val="E2E2E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Прямая соединительная линия 180"/>
          <p:cNvCxnSpPr/>
          <p:nvPr/>
        </p:nvCxnSpPr>
        <p:spPr>
          <a:xfrm>
            <a:off x="10209179" y="4635678"/>
            <a:ext cx="0" cy="2093666"/>
          </a:xfrm>
          <a:prstGeom prst="line">
            <a:avLst/>
          </a:prstGeom>
          <a:ln w="12700">
            <a:solidFill>
              <a:srgbClr val="E2E2E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Прямая соединительная линия 181"/>
          <p:cNvCxnSpPr/>
          <p:nvPr/>
        </p:nvCxnSpPr>
        <p:spPr>
          <a:xfrm>
            <a:off x="11272160" y="4628058"/>
            <a:ext cx="0" cy="2090297"/>
          </a:xfrm>
          <a:prstGeom prst="line">
            <a:avLst/>
          </a:prstGeom>
          <a:ln w="12700">
            <a:solidFill>
              <a:srgbClr val="E2E2E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Прямоугольник 134"/>
          <p:cNvSpPr/>
          <p:nvPr/>
        </p:nvSpPr>
        <p:spPr>
          <a:xfrm>
            <a:off x="7899253" y="1255201"/>
            <a:ext cx="3946500" cy="1549696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>
              <a:latin typeface="+mj-lt"/>
            </a:endParaRPr>
          </a:p>
        </p:txBody>
      </p:sp>
      <p:sp>
        <p:nvSpPr>
          <p:cNvPr id="134" name="Прямоугольник 133"/>
          <p:cNvSpPr/>
          <p:nvPr/>
        </p:nvSpPr>
        <p:spPr>
          <a:xfrm>
            <a:off x="4160272" y="1255200"/>
            <a:ext cx="3746017" cy="1549697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>
              <a:latin typeface="+mj-lt"/>
            </a:endParaRPr>
          </a:p>
        </p:txBody>
      </p:sp>
      <p:sp>
        <p:nvSpPr>
          <p:cNvPr id="130" name="Прямоугольник 129"/>
          <p:cNvSpPr/>
          <p:nvPr/>
        </p:nvSpPr>
        <p:spPr>
          <a:xfrm>
            <a:off x="655255" y="1255201"/>
            <a:ext cx="3506911" cy="1549785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+mj-lt"/>
            </a:endParaRPr>
          </a:p>
        </p:txBody>
      </p:sp>
      <p:sp>
        <p:nvSpPr>
          <p:cNvPr id="61" name="Пятиугольник 60"/>
          <p:cNvSpPr/>
          <p:nvPr/>
        </p:nvSpPr>
        <p:spPr>
          <a:xfrm>
            <a:off x="7899253" y="892596"/>
            <a:ext cx="4128492" cy="341430"/>
          </a:xfrm>
          <a:prstGeom prst="homePlate">
            <a:avLst/>
          </a:prstGeom>
          <a:solidFill>
            <a:srgbClr val="A0A5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+mj-lt"/>
              </a:rPr>
              <a:t>STAGE 3</a:t>
            </a:r>
            <a:endParaRPr lang="ru-RU" sz="1400" dirty="0">
              <a:latin typeface="+mj-lt"/>
            </a:endParaRPr>
          </a:p>
        </p:txBody>
      </p:sp>
      <p:sp>
        <p:nvSpPr>
          <p:cNvPr id="62" name="Пятиугольник 61"/>
          <p:cNvSpPr/>
          <p:nvPr/>
        </p:nvSpPr>
        <p:spPr>
          <a:xfrm>
            <a:off x="4153294" y="892596"/>
            <a:ext cx="3919605" cy="341430"/>
          </a:xfrm>
          <a:prstGeom prst="homePlate">
            <a:avLst/>
          </a:prstGeom>
          <a:solidFill>
            <a:srgbClr val="C9C9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+mj-lt"/>
              </a:rPr>
              <a:t>STAGE 2</a:t>
            </a:r>
            <a:endParaRPr lang="ru-RU" sz="1400" dirty="0">
              <a:latin typeface="+mj-lt"/>
            </a:endParaRPr>
          </a:p>
        </p:txBody>
      </p:sp>
      <p:cxnSp>
        <p:nvCxnSpPr>
          <p:cNvPr id="65" name="Прямая соединительная линия 64"/>
          <p:cNvCxnSpPr/>
          <p:nvPr/>
        </p:nvCxnSpPr>
        <p:spPr>
          <a:xfrm>
            <a:off x="996064" y="2152652"/>
            <a:ext cx="3162857" cy="3071"/>
          </a:xfrm>
          <a:prstGeom prst="line">
            <a:avLst/>
          </a:prstGeom>
          <a:ln w="63500" cmpd="tri">
            <a:solidFill>
              <a:srgbClr val="A0A5A9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Овал 6">
            <a:hlinkClick r:id="rId3" action="ppaction://hlinksldjump"/>
          </p:cNvPr>
          <p:cNvSpPr/>
          <p:nvPr/>
        </p:nvSpPr>
        <p:spPr>
          <a:xfrm>
            <a:off x="823659" y="1958777"/>
            <a:ext cx="351065" cy="351065"/>
          </a:xfrm>
          <a:prstGeom prst="ellipse">
            <a:avLst/>
          </a:prstGeom>
          <a:solidFill>
            <a:srgbClr val="A0A5A9"/>
          </a:solidFill>
          <a:ln>
            <a:solidFill>
              <a:srgbClr val="A0A5A9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>
              <a:latin typeface="+mj-lt"/>
            </a:endParaRPr>
          </a:p>
        </p:txBody>
      </p:sp>
      <p:sp>
        <p:nvSpPr>
          <p:cNvPr id="66" name="Овал 65">
            <a:hlinkClick r:id="rId4" action="ppaction://hlinksldjump"/>
            <a:hlinkHover r:id="" action="ppaction://hlinkshowjump?jump=previousslide"/>
          </p:cNvPr>
          <p:cNvSpPr/>
          <p:nvPr/>
        </p:nvSpPr>
        <p:spPr>
          <a:xfrm>
            <a:off x="1735931" y="1958777"/>
            <a:ext cx="351065" cy="351065"/>
          </a:xfrm>
          <a:prstGeom prst="ellipse">
            <a:avLst/>
          </a:prstGeom>
          <a:solidFill>
            <a:srgbClr val="A0A5A9"/>
          </a:solidFill>
          <a:ln>
            <a:solidFill>
              <a:srgbClr val="A0A5A9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>
              <a:latin typeface="+mj-lt"/>
            </a:endParaRPr>
          </a:p>
        </p:txBody>
      </p:sp>
      <p:sp>
        <p:nvSpPr>
          <p:cNvPr id="67" name="Овал 66">
            <a:hlinkClick r:id="rId5" action="ppaction://hlinksldjump"/>
          </p:cNvPr>
          <p:cNvSpPr/>
          <p:nvPr/>
        </p:nvSpPr>
        <p:spPr>
          <a:xfrm>
            <a:off x="2617043" y="1958777"/>
            <a:ext cx="351065" cy="351065"/>
          </a:xfrm>
          <a:prstGeom prst="ellipse">
            <a:avLst/>
          </a:prstGeom>
          <a:solidFill>
            <a:srgbClr val="A0A5A9"/>
          </a:solidFill>
          <a:ln>
            <a:solidFill>
              <a:srgbClr val="A0A5A9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>
              <a:latin typeface="+mj-lt"/>
            </a:endParaRPr>
          </a:p>
        </p:txBody>
      </p:sp>
      <p:sp>
        <p:nvSpPr>
          <p:cNvPr id="68" name="Овал 67"/>
          <p:cNvSpPr/>
          <p:nvPr/>
        </p:nvSpPr>
        <p:spPr>
          <a:xfrm>
            <a:off x="3510356" y="1958777"/>
            <a:ext cx="351065" cy="351065"/>
          </a:xfrm>
          <a:prstGeom prst="ellipse">
            <a:avLst/>
          </a:prstGeom>
          <a:solidFill>
            <a:srgbClr val="A0A5A9"/>
          </a:solidFill>
          <a:ln>
            <a:solidFill>
              <a:srgbClr val="A0A5A9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>
              <a:latin typeface="+mj-lt"/>
            </a:endParaRPr>
          </a:p>
        </p:txBody>
      </p:sp>
      <p:sp>
        <p:nvSpPr>
          <p:cNvPr id="77" name="Заголовок 4"/>
          <p:cNvSpPr txBox="1">
            <a:spLocks/>
          </p:cNvSpPr>
          <p:nvPr/>
        </p:nvSpPr>
        <p:spPr>
          <a:xfrm>
            <a:off x="505837" y="2345401"/>
            <a:ext cx="986708" cy="3108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AWARE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9" name="Заголовок 4"/>
          <p:cNvSpPr txBox="1">
            <a:spLocks/>
          </p:cNvSpPr>
          <p:nvPr/>
        </p:nvSpPr>
        <p:spPr>
          <a:xfrm>
            <a:off x="1304444" y="1629059"/>
            <a:ext cx="1214039" cy="3108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RESEARCH</a:t>
            </a:r>
            <a:r>
              <a:rPr lang="en-US" sz="1400" b="1" dirty="0">
                <a:solidFill>
                  <a:srgbClr val="626970"/>
                </a:solidFill>
              </a:rPr>
              <a:t> </a:t>
            </a:r>
            <a:endParaRPr lang="ru-RU" sz="1400" b="1" dirty="0">
              <a:solidFill>
                <a:srgbClr val="626970"/>
              </a:solidFill>
            </a:endParaRPr>
          </a:p>
        </p:txBody>
      </p:sp>
      <p:sp>
        <p:nvSpPr>
          <p:cNvPr id="80" name="Заголовок 4"/>
          <p:cNvSpPr txBox="1">
            <a:spLocks/>
          </p:cNvSpPr>
          <p:nvPr/>
        </p:nvSpPr>
        <p:spPr>
          <a:xfrm>
            <a:off x="2396606" y="2326332"/>
            <a:ext cx="791938" cy="3108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DEMO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1" name="Заголовок 4"/>
          <p:cNvSpPr txBox="1">
            <a:spLocks/>
          </p:cNvSpPr>
          <p:nvPr/>
        </p:nvSpPr>
        <p:spPr>
          <a:xfrm>
            <a:off x="3044310" y="1630858"/>
            <a:ext cx="1283156" cy="3108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CONSIDER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2" name="Заголовок 4"/>
          <p:cNvSpPr txBox="1">
            <a:spLocks/>
          </p:cNvSpPr>
          <p:nvPr/>
        </p:nvSpPr>
        <p:spPr>
          <a:xfrm>
            <a:off x="4207706" y="2326331"/>
            <a:ext cx="710036" cy="3108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TRIAL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4" name="Заголовок 4"/>
          <p:cNvSpPr txBox="1">
            <a:spLocks/>
          </p:cNvSpPr>
          <p:nvPr/>
        </p:nvSpPr>
        <p:spPr>
          <a:xfrm>
            <a:off x="4952751" y="1646155"/>
            <a:ext cx="1117482" cy="3108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DECISION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5" name="Заголовок 4"/>
          <p:cNvSpPr txBox="1">
            <a:spLocks/>
          </p:cNvSpPr>
          <p:nvPr/>
        </p:nvSpPr>
        <p:spPr>
          <a:xfrm>
            <a:off x="5652998" y="2326330"/>
            <a:ext cx="1646845" cy="3108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NEGOTIATIONS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6" name="Заголовок 4"/>
          <p:cNvSpPr txBox="1">
            <a:spLocks/>
          </p:cNvSpPr>
          <p:nvPr/>
        </p:nvSpPr>
        <p:spPr>
          <a:xfrm>
            <a:off x="6716372" y="1630858"/>
            <a:ext cx="1267506" cy="31083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PURCHASE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7" name="Заголовок 4"/>
          <p:cNvSpPr txBox="1">
            <a:spLocks/>
          </p:cNvSpPr>
          <p:nvPr/>
        </p:nvSpPr>
        <p:spPr>
          <a:xfrm>
            <a:off x="7832248" y="2351226"/>
            <a:ext cx="1130499" cy="4907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DELIVERY</a:t>
            </a:r>
          </a:p>
          <a:p>
            <a:pPr algn="ct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&amp; USE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8" name="Заголовок 4"/>
          <p:cNvSpPr txBox="1">
            <a:spLocks/>
          </p:cNvSpPr>
          <p:nvPr/>
        </p:nvSpPr>
        <p:spPr>
          <a:xfrm>
            <a:off x="8727258" y="1648888"/>
            <a:ext cx="1267506" cy="31083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SUPPORT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9" name="Заголовок 4"/>
          <p:cNvSpPr txBox="1">
            <a:spLocks/>
          </p:cNvSpPr>
          <p:nvPr/>
        </p:nvSpPr>
        <p:spPr>
          <a:xfrm>
            <a:off x="9712109" y="2345814"/>
            <a:ext cx="1267506" cy="31083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FEEDBACK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0" name="Заголовок 4"/>
          <p:cNvSpPr txBox="1">
            <a:spLocks/>
          </p:cNvSpPr>
          <p:nvPr/>
        </p:nvSpPr>
        <p:spPr>
          <a:xfrm>
            <a:off x="10623787" y="1646155"/>
            <a:ext cx="1267506" cy="31083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ADVOCACY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21" name="Прямая со стрелкой 20"/>
          <p:cNvCxnSpPr/>
          <p:nvPr/>
        </p:nvCxnSpPr>
        <p:spPr>
          <a:xfrm>
            <a:off x="964499" y="5561086"/>
            <a:ext cx="927040" cy="324781"/>
          </a:xfrm>
          <a:prstGeom prst="straightConnector1">
            <a:avLst/>
          </a:prstGeom>
          <a:ln w="34925">
            <a:solidFill>
              <a:srgbClr val="52CFF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 стрелкой 91"/>
          <p:cNvCxnSpPr/>
          <p:nvPr/>
        </p:nvCxnSpPr>
        <p:spPr>
          <a:xfrm flipV="1">
            <a:off x="1891539" y="5230374"/>
            <a:ext cx="917437" cy="655494"/>
          </a:xfrm>
          <a:prstGeom prst="straightConnector1">
            <a:avLst/>
          </a:prstGeom>
          <a:ln w="34925">
            <a:solidFill>
              <a:srgbClr val="52CFF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 стрелкой 92"/>
          <p:cNvCxnSpPr/>
          <p:nvPr/>
        </p:nvCxnSpPr>
        <p:spPr>
          <a:xfrm>
            <a:off x="2808976" y="5241695"/>
            <a:ext cx="893954" cy="915711"/>
          </a:xfrm>
          <a:prstGeom prst="straightConnector1">
            <a:avLst/>
          </a:prstGeom>
          <a:ln w="34925">
            <a:solidFill>
              <a:srgbClr val="52CFF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Прямая со стрелкой 93"/>
          <p:cNvCxnSpPr/>
          <p:nvPr/>
        </p:nvCxnSpPr>
        <p:spPr>
          <a:xfrm flipV="1">
            <a:off x="3702930" y="5255229"/>
            <a:ext cx="893061" cy="921061"/>
          </a:xfrm>
          <a:prstGeom prst="straightConnector1">
            <a:avLst/>
          </a:prstGeom>
          <a:ln w="34925">
            <a:solidFill>
              <a:srgbClr val="52CFF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 стрелкой 95"/>
          <p:cNvCxnSpPr/>
          <p:nvPr/>
        </p:nvCxnSpPr>
        <p:spPr>
          <a:xfrm>
            <a:off x="4595991" y="5230374"/>
            <a:ext cx="965168" cy="1232269"/>
          </a:xfrm>
          <a:prstGeom prst="straightConnector1">
            <a:avLst/>
          </a:prstGeom>
          <a:ln w="34925">
            <a:solidFill>
              <a:srgbClr val="52CFF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 стрелкой 99"/>
          <p:cNvCxnSpPr/>
          <p:nvPr/>
        </p:nvCxnSpPr>
        <p:spPr>
          <a:xfrm flipV="1">
            <a:off x="5561159" y="5846175"/>
            <a:ext cx="889191" cy="616469"/>
          </a:xfrm>
          <a:prstGeom prst="straightConnector1">
            <a:avLst/>
          </a:prstGeom>
          <a:ln w="34925">
            <a:solidFill>
              <a:srgbClr val="52CFF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Прямая со стрелкой 102"/>
          <p:cNvCxnSpPr/>
          <p:nvPr/>
        </p:nvCxnSpPr>
        <p:spPr>
          <a:xfrm>
            <a:off x="6450350" y="5846175"/>
            <a:ext cx="908143" cy="658034"/>
          </a:xfrm>
          <a:prstGeom prst="straightConnector1">
            <a:avLst/>
          </a:prstGeom>
          <a:ln w="34925">
            <a:solidFill>
              <a:srgbClr val="52CFF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Прямая со стрелкой 105"/>
          <p:cNvCxnSpPr/>
          <p:nvPr/>
        </p:nvCxnSpPr>
        <p:spPr>
          <a:xfrm flipV="1">
            <a:off x="7358493" y="5255229"/>
            <a:ext cx="1026244" cy="1248981"/>
          </a:xfrm>
          <a:prstGeom prst="straightConnector1">
            <a:avLst/>
          </a:prstGeom>
          <a:ln w="34925">
            <a:solidFill>
              <a:srgbClr val="52CFF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Прямая со стрелкой 107"/>
          <p:cNvCxnSpPr/>
          <p:nvPr/>
        </p:nvCxnSpPr>
        <p:spPr>
          <a:xfrm flipV="1">
            <a:off x="8384737" y="4922305"/>
            <a:ext cx="912701" cy="332925"/>
          </a:xfrm>
          <a:prstGeom prst="straightConnector1">
            <a:avLst/>
          </a:prstGeom>
          <a:ln w="34925">
            <a:solidFill>
              <a:srgbClr val="52CFF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 стрелкой 110"/>
          <p:cNvCxnSpPr/>
          <p:nvPr/>
        </p:nvCxnSpPr>
        <p:spPr>
          <a:xfrm>
            <a:off x="9336166" y="4942453"/>
            <a:ext cx="921487" cy="553545"/>
          </a:xfrm>
          <a:prstGeom prst="straightConnector1">
            <a:avLst/>
          </a:prstGeom>
          <a:ln w="34925">
            <a:solidFill>
              <a:srgbClr val="52CFF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 стрелкой 112"/>
          <p:cNvCxnSpPr/>
          <p:nvPr/>
        </p:nvCxnSpPr>
        <p:spPr>
          <a:xfrm flipV="1">
            <a:off x="10248867" y="4928300"/>
            <a:ext cx="1011153" cy="574775"/>
          </a:xfrm>
          <a:prstGeom prst="straightConnector1">
            <a:avLst/>
          </a:prstGeom>
          <a:ln w="34925">
            <a:solidFill>
              <a:srgbClr val="52CFF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Прямоугольник 121"/>
          <p:cNvSpPr/>
          <p:nvPr/>
        </p:nvSpPr>
        <p:spPr>
          <a:xfrm>
            <a:off x="166631" y="4610666"/>
            <a:ext cx="448709" cy="210769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5" name="Заголовок 4"/>
          <p:cNvSpPr txBox="1">
            <a:spLocks/>
          </p:cNvSpPr>
          <p:nvPr/>
        </p:nvSpPr>
        <p:spPr>
          <a:xfrm rot="16200000">
            <a:off x="-400948" y="5775778"/>
            <a:ext cx="1596296" cy="31083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 b="1" dirty="0">
                <a:solidFill>
                  <a:schemeClr val="bg1"/>
                </a:solidFill>
              </a:rPr>
              <a:t>EXPERIENCE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126" name="Прямоугольник 125"/>
          <p:cNvSpPr/>
          <p:nvPr/>
        </p:nvSpPr>
        <p:spPr>
          <a:xfrm>
            <a:off x="166631" y="1259050"/>
            <a:ext cx="448709" cy="154630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8" name="Заголовок 4"/>
          <p:cNvSpPr txBox="1">
            <a:spLocks/>
          </p:cNvSpPr>
          <p:nvPr/>
        </p:nvSpPr>
        <p:spPr>
          <a:xfrm rot="16200000">
            <a:off x="-165656" y="1954343"/>
            <a:ext cx="1093777" cy="31083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 b="1" dirty="0">
                <a:solidFill>
                  <a:schemeClr val="bg1"/>
                </a:solidFill>
              </a:rPr>
              <a:t>SUBSTAGES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129" name="Пятиугольник 128"/>
          <p:cNvSpPr/>
          <p:nvPr/>
        </p:nvSpPr>
        <p:spPr>
          <a:xfrm>
            <a:off x="166534" y="892596"/>
            <a:ext cx="4162290" cy="341430"/>
          </a:xfrm>
          <a:prstGeom prst="homePlate">
            <a:avLst/>
          </a:prstGeom>
          <a:solidFill>
            <a:srgbClr val="A0A5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+mj-lt"/>
              </a:rPr>
              <a:t>STAGE 1</a:t>
            </a:r>
            <a:endParaRPr lang="ru-RU" sz="1400" dirty="0">
              <a:latin typeface="+mj-lt"/>
            </a:endParaRPr>
          </a:p>
        </p:txBody>
      </p:sp>
      <p:sp>
        <p:nvSpPr>
          <p:cNvPr id="117" name="Прямоугольник 116"/>
          <p:cNvSpPr/>
          <p:nvPr/>
        </p:nvSpPr>
        <p:spPr>
          <a:xfrm>
            <a:off x="166631" y="2828887"/>
            <a:ext cx="448709" cy="176232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8" name="Заголовок 4"/>
          <p:cNvSpPr txBox="1">
            <a:spLocks/>
          </p:cNvSpPr>
          <p:nvPr/>
        </p:nvSpPr>
        <p:spPr>
          <a:xfrm rot="16200000">
            <a:off x="-498153" y="3561177"/>
            <a:ext cx="1749236" cy="31083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 b="1" dirty="0">
                <a:solidFill>
                  <a:schemeClr val="bg1"/>
                </a:solidFill>
              </a:rPr>
              <a:t>PROCESSES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95" name="Прямоугольник 40">
            <a:extLst>
              <a:ext uri="{FF2B5EF4-FFF2-40B4-BE49-F238E27FC236}">
                <a16:creationId xmlns:a16="http://schemas.microsoft.com/office/drawing/2014/main" id="{E9D3852B-1DE9-4006-A3A0-D8F7B31AEF9F}"/>
              </a:ext>
            </a:extLst>
          </p:cNvPr>
          <p:cNvSpPr/>
          <p:nvPr/>
        </p:nvSpPr>
        <p:spPr>
          <a:xfrm>
            <a:off x="0" y="2870"/>
            <a:ext cx="12192000" cy="64604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+mj-lt"/>
              </a:rPr>
              <a:t>Journey Map Overview</a:t>
            </a:r>
            <a:endParaRPr lang="ru-RU" sz="2800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97" name="Прямая соединительная линия 64"/>
          <p:cNvCxnSpPr/>
          <p:nvPr/>
        </p:nvCxnSpPr>
        <p:spPr>
          <a:xfrm flipV="1">
            <a:off x="4162364" y="2152652"/>
            <a:ext cx="3743925" cy="4195"/>
          </a:xfrm>
          <a:prstGeom prst="line">
            <a:avLst/>
          </a:prstGeom>
          <a:ln w="63500" cmpd="tri">
            <a:solidFill>
              <a:srgbClr val="C9C9C9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9" name="Овал 68"/>
          <p:cNvSpPr/>
          <p:nvPr/>
        </p:nvSpPr>
        <p:spPr>
          <a:xfrm>
            <a:off x="4387192" y="1958777"/>
            <a:ext cx="351065" cy="351065"/>
          </a:xfrm>
          <a:prstGeom prst="ellipse">
            <a:avLst/>
          </a:prstGeom>
          <a:solidFill>
            <a:srgbClr val="C9C9C9"/>
          </a:solidFill>
          <a:ln>
            <a:solidFill>
              <a:srgbClr val="C9C9C9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>
              <a:latin typeface="+mj-lt"/>
            </a:endParaRPr>
          </a:p>
        </p:txBody>
      </p:sp>
      <p:sp>
        <p:nvSpPr>
          <p:cNvPr id="70" name="Овал 69"/>
          <p:cNvSpPr/>
          <p:nvPr/>
        </p:nvSpPr>
        <p:spPr>
          <a:xfrm>
            <a:off x="5335960" y="1958777"/>
            <a:ext cx="351065" cy="351065"/>
          </a:xfrm>
          <a:prstGeom prst="ellipse">
            <a:avLst/>
          </a:prstGeom>
          <a:solidFill>
            <a:srgbClr val="C9C9C9"/>
          </a:solidFill>
          <a:ln>
            <a:solidFill>
              <a:srgbClr val="C9C9C9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>
              <a:latin typeface="+mj-lt"/>
            </a:endParaRPr>
          </a:p>
        </p:txBody>
      </p:sp>
      <p:sp>
        <p:nvSpPr>
          <p:cNvPr id="71" name="Овал 70"/>
          <p:cNvSpPr/>
          <p:nvPr/>
        </p:nvSpPr>
        <p:spPr>
          <a:xfrm>
            <a:off x="6300888" y="1958777"/>
            <a:ext cx="351065" cy="351065"/>
          </a:xfrm>
          <a:prstGeom prst="ellipse">
            <a:avLst/>
          </a:prstGeom>
          <a:solidFill>
            <a:srgbClr val="C9C9C9"/>
          </a:solidFill>
          <a:ln>
            <a:solidFill>
              <a:srgbClr val="C9C9C9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+mj-lt"/>
            </a:endParaRPr>
          </a:p>
        </p:txBody>
      </p:sp>
      <p:sp>
        <p:nvSpPr>
          <p:cNvPr id="72" name="Овал 71"/>
          <p:cNvSpPr/>
          <p:nvPr/>
        </p:nvSpPr>
        <p:spPr>
          <a:xfrm>
            <a:off x="7174593" y="1958777"/>
            <a:ext cx="351065" cy="351065"/>
          </a:xfrm>
          <a:prstGeom prst="ellipse">
            <a:avLst/>
          </a:prstGeom>
          <a:solidFill>
            <a:srgbClr val="C9C9C9"/>
          </a:solidFill>
          <a:ln>
            <a:solidFill>
              <a:srgbClr val="C9C9C9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+mj-lt"/>
            </a:endParaRPr>
          </a:p>
        </p:txBody>
      </p:sp>
      <p:cxnSp>
        <p:nvCxnSpPr>
          <p:cNvPr id="101" name="Прямая соединительная линия 64"/>
          <p:cNvCxnSpPr/>
          <p:nvPr/>
        </p:nvCxnSpPr>
        <p:spPr>
          <a:xfrm flipV="1">
            <a:off x="7905967" y="2149371"/>
            <a:ext cx="3197756" cy="3302"/>
          </a:xfrm>
          <a:prstGeom prst="line">
            <a:avLst/>
          </a:prstGeom>
          <a:ln w="63500" cmpd="tri">
            <a:solidFill>
              <a:srgbClr val="A0A5A9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3" name="Овал 72"/>
          <p:cNvSpPr/>
          <p:nvPr/>
        </p:nvSpPr>
        <p:spPr>
          <a:xfrm>
            <a:off x="8221965" y="1958777"/>
            <a:ext cx="351065" cy="351065"/>
          </a:xfrm>
          <a:prstGeom prst="ellipse">
            <a:avLst/>
          </a:prstGeom>
          <a:solidFill>
            <a:srgbClr val="A0A5A9"/>
          </a:solidFill>
          <a:ln>
            <a:solidFill>
              <a:srgbClr val="A0A5A9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+mj-lt"/>
            </a:endParaRPr>
          </a:p>
        </p:txBody>
      </p:sp>
      <p:sp>
        <p:nvSpPr>
          <p:cNvPr id="74" name="Овал 73"/>
          <p:cNvSpPr/>
          <p:nvPr/>
        </p:nvSpPr>
        <p:spPr>
          <a:xfrm>
            <a:off x="9185479" y="1958777"/>
            <a:ext cx="351065" cy="351065"/>
          </a:xfrm>
          <a:prstGeom prst="ellipse">
            <a:avLst/>
          </a:prstGeom>
          <a:solidFill>
            <a:srgbClr val="A0A5A9"/>
          </a:solidFill>
          <a:ln>
            <a:solidFill>
              <a:srgbClr val="A0A5A9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+mj-lt"/>
            </a:endParaRPr>
          </a:p>
        </p:txBody>
      </p:sp>
      <p:sp>
        <p:nvSpPr>
          <p:cNvPr id="75" name="Овал 74"/>
          <p:cNvSpPr/>
          <p:nvPr/>
        </p:nvSpPr>
        <p:spPr>
          <a:xfrm>
            <a:off x="10170330" y="1958777"/>
            <a:ext cx="351065" cy="351065"/>
          </a:xfrm>
          <a:prstGeom prst="ellipse">
            <a:avLst/>
          </a:prstGeom>
          <a:solidFill>
            <a:srgbClr val="A0A5A9"/>
          </a:solidFill>
          <a:ln>
            <a:solidFill>
              <a:srgbClr val="A0A5A9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+mj-lt"/>
            </a:endParaRPr>
          </a:p>
        </p:txBody>
      </p:sp>
      <p:sp>
        <p:nvSpPr>
          <p:cNvPr id="76" name="Овал 75"/>
          <p:cNvSpPr/>
          <p:nvPr/>
        </p:nvSpPr>
        <p:spPr>
          <a:xfrm>
            <a:off x="11082008" y="1958777"/>
            <a:ext cx="351065" cy="351065"/>
          </a:xfrm>
          <a:prstGeom prst="ellipse">
            <a:avLst/>
          </a:prstGeom>
          <a:solidFill>
            <a:srgbClr val="A0A5A9"/>
          </a:solidFill>
          <a:ln>
            <a:solidFill>
              <a:srgbClr val="A0A5A9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>
              <a:latin typeface="+mj-lt"/>
            </a:endParaRPr>
          </a:p>
        </p:txBody>
      </p:sp>
      <p:pic>
        <p:nvPicPr>
          <p:cNvPr id="6" name="Graphic 5" descr="Line Arrow: Rotate right">
            <a:extLst>
              <a:ext uri="{FF2B5EF4-FFF2-40B4-BE49-F238E27FC236}">
                <a16:creationId xmlns:a16="http://schemas.microsoft.com/office/drawing/2014/main" id="{2DC1009D-88FF-46B0-A950-40432E29BC9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258977" y="3413268"/>
            <a:ext cx="628328" cy="628326"/>
          </a:xfrm>
          <a:prstGeom prst="rect">
            <a:avLst/>
          </a:prstGeom>
        </p:spPr>
      </p:pic>
      <p:pic>
        <p:nvPicPr>
          <p:cNvPr id="9" name="Graphic 8" descr="Line Arrow: Straight">
            <a:extLst>
              <a:ext uri="{FF2B5EF4-FFF2-40B4-BE49-F238E27FC236}">
                <a16:creationId xmlns:a16="http://schemas.microsoft.com/office/drawing/2014/main" id="{20B8F3DB-3D49-433B-A834-8493CDF162A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flipH="1">
            <a:off x="736356" y="3419130"/>
            <a:ext cx="616603" cy="616603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1E6EBDB7-92F8-4256-B4A3-CE697C78AD7D}"/>
              </a:ext>
            </a:extLst>
          </p:cNvPr>
          <p:cNvGrpSpPr/>
          <p:nvPr/>
        </p:nvGrpSpPr>
        <p:grpSpPr>
          <a:xfrm>
            <a:off x="1602238" y="3344652"/>
            <a:ext cx="590160" cy="841673"/>
            <a:chOff x="4283592" y="3937585"/>
            <a:chExt cx="1159447" cy="1653578"/>
          </a:xfrm>
          <a:solidFill>
            <a:schemeClr val="tx1">
              <a:lumMod val="75000"/>
              <a:lumOff val="25000"/>
            </a:schemeClr>
          </a:solidFill>
        </p:grpSpPr>
        <p:pic>
          <p:nvPicPr>
            <p:cNvPr id="11" name="Graphic 10" descr="Line Arrow: Clockwise curve">
              <a:extLst>
                <a:ext uri="{FF2B5EF4-FFF2-40B4-BE49-F238E27FC236}">
                  <a16:creationId xmlns:a16="http://schemas.microsoft.com/office/drawing/2014/main" id="{0EDE0C67-40C1-4D9C-A04B-98D10451626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 rot="1254805" flipH="1">
              <a:off x="4340964" y="3937585"/>
              <a:ext cx="1102075" cy="1102075"/>
            </a:xfrm>
            <a:prstGeom prst="rect">
              <a:avLst/>
            </a:prstGeom>
          </p:spPr>
        </p:pic>
        <p:pic>
          <p:nvPicPr>
            <p:cNvPr id="13" name="Graphic 12" descr="Line Arrow: Counterclockwise curve">
              <a:extLst>
                <a:ext uri="{FF2B5EF4-FFF2-40B4-BE49-F238E27FC236}">
                  <a16:creationId xmlns:a16="http://schemas.microsoft.com/office/drawing/2014/main" id="{F7C9593B-396B-4ABF-92B4-C6E70B4ECB9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 rot="6881371" flipH="1">
              <a:off x="4283592" y="4489088"/>
              <a:ext cx="1102075" cy="1102075"/>
            </a:xfrm>
            <a:prstGeom prst="rect">
              <a:avLst/>
            </a:prstGeom>
          </p:spPr>
        </p:pic>
      </p:grpSp>
      <p:pic>
        <p:nvPicPr>
          <p:cNvPr id="104" name="Graphic 103" descr="Line Arrow: Straight">
            <a:extLst>
              <a:ext uri="{FF2B5EF4-FFF2-40B4-BE49-F238E27FC236}">
                <a16:creationId xmlns:a16="http://schemas.microsoft.com/office/drawing/2014/main" id="{8D46DDDF-7335-4604-A7CC-F9230B3166B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flipH="1">
            <a:off x="2484273" y="3419130"/>
            <a:ext cx="616603" cy="616603"/>
          </a:xfrm>
          <a:prstGeom prst="rect">
            <a:avLst/>
          </a:prstGeom>
        </p:spPr>
      </p:pic>
      <p:grpSp>
        <p:nvGrpSpPr>
          <p:cNvPr id="105" name="Group 104">
            <a:extLst>
              <a:ext uri="{FF2B5EF4-FFF2-40B4-BE49-F238E27FC236}">
                <a16:creationId xmlns:a16="http://schemas.microsoft.com/office/drawing/2014/main" id="{9934A8D3-D118-4AE1-B38F-7692144C3A88}"/>
              </a:ext>
            </a:extLst>
          </p:cNvPr>
          <p:cNvGrpSpPr/>
          <p:nvPr/>
        </p:nvGrpSpPr>
        <p:grpSpPr>
          <a:xfrm>
            <a:off x="3372922" y="3333291"/>
            <a:ext cx="590160" cy="841673"/>
            <a:chOff x="4283592" y="3937585"/>
            <a:chExt cx="1159447" cy="1653578"/>
          </a:xfrm>
          <a:solidFill>
            <a:schemeClr val="tx1">
              <a:lumMod val="75000"/>
              <a:lumOff val="25000"/>
            </a:schemeClr>
          </a:solidFill>
        </p:grpSpPr>
        <p:pic>
          <p:nvPicPr>
            <p:cNvPr id="107" name="Graphic 106" descr="Line Arrow: Clockwise curve">
              <a:extLst>
                <a:ext uri="{FF2B5EF4-FFF2-40B4-BE49-F238E27FC236}">
                  <a16:creationId xmlns:a16="http://schemas.microsoft.com/office/drawing/2014/main" id="{7746C147-AA58-4BBF-A3B1-93C66C2283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 rot="1254805" flipH="1">
              <a:off x="4340964" y="3937585"/>
              <a:ext cx="1102075" cy="1102075"/>
            </a:xfrm>
            <a:prstGeom prst="rect">
              <a:avLst/>
            </a:prstGeom>
          </p:spPr>
        </p:pic>
        <p:pic>
          <p:nvPicPr>
            <p:cNvPr id="109" name="Graphic 108" descr="Line Arrow: Counterclockwise curve">
              <a:extLst>
                <a:ext uri="{FF2B5EF4-FFF2-40B4-BE49-F238E27FC236}">
                  <a16:creationId xmlns:a16="http://schemas.microsoft.com/office/drawing/2014/main" id="{04F82512-6CA1-4F6A-9883-FC3C575D99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 rot="6881371" flipH="1">
              <a:off x="4283592" y="4489088"/>
              <a:ext cx="1102075" cy="1102075"/>
            </a:xfrm>
            <a:prstGeom prst="rect">
              <a:avLst/>
            </a:prstGeom>
          </p:spPr>
        </p:pic>
      </p:grpSp>
      <p:pic>
        <p:nvPicPr>
          <p:cNvPr id="110" name="Graphic 109" descr="Line Arrow: Straight">
            <a:extLst>
              <a:ext uri="{FF2B5EF4-FFF2-40B4-BE49-F238E27FC236}">
                <a16:creationId xmlns:a16="http://schemas.microsoft.com/office/drawing/2014/main" id="{C5C2F84D-C2CF-4321-8FE6-5320F32F8FB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flipH="1">
            <a:off x="4294979" y="3419130"/>
            <a:ext cx="616603" cy="616603"/>
          </a:xfrm>
          <a:prstGeom prst="rect">
            <a:avLst/>
          </a:prstGeom>
        </p:spPr>
      </p:pic>
      <p:pic>
        <p:nvPicPr>
          <p:cNvPr id="112" name="Graphic 111" descr="Line Arrow: Rotate right">
            <a:extLst>
              <a:ext uri="{FF2B5EF4-FFF2-40B4-BE49-F238E27FC236}">
                <a16:creationId xmlns:a16="http://schemas.microsoft.com/office/drawing/2014/main" id="{C14B5B43-B1EE-4497-9261-3AD58FD248F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3219" y="3413268"/>
            <a:ext cx="628328" cy="628326"/>
          </a:xfrm>
          <a:prstGeom prst="rect">
            <a:avLst/>
          </a:prstGeom>
        </p:spPr>
      </p:pic>
      <p:pic>
        <p:nvPicPr>
          <p:cNvPr id="114" name="Graphic 113" descr="Line Arrow: Straight">
            <a:extLst>
              <a:ext uri="{FF2B5EF4-FFF2-40B4-BE49-F238E27FC236}">
                <a16:creationId xmlns:a16="http://schemas.microsoft.com/office/drawing/2014/main" id="{2E326A2E-44A7-416F-8AF1-FB637FCCBAE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flipH="1">
            <a:off x="7099627" y="3419130"/>
            <a:ext cx="616603" cy="616603"/>
          </a:xfrm>
          <a:prstGeom prst="rect">
            <a:avLst/>
          </a:prstGeom>
        </p:spPr>
      </p:pic>
      <p:pic>
        <p:nvPicPr>
          <p:cNvPr id="115" name="Graphic 114" descr="Line Arrow: Rotate right">
            <a:extLst>
              <a:ext uri="{FF2B5EF4-FFF2-40B4-BE49-F238E27FC236}">
                <a16:creationId xmlns:a16="http://schemas.microsoft.com/office/drawing/2014/main" id="{C6FFB6A0-B5D9-44DD-990F-586013F5A94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16348" y="3413268"/>
            <a:ext cx="628328" cy="628326"/>
          </a:xfrm>
          <a:prstGeom prst="rect">
            <a:avLst/>
          </a:prstGeom>
        </p:spPr>
      </p:pic>
      <p:pic>
        <p:nvPicPr>
          <p:cNvPr id="116" name="Graphic 115" descr="Line Arrow: Rotate right">
            <a:extLst>
              <a:ext uri="{FF2B5EF4-FFF2-40B4-BE49-F238E27FC236}">
                <a16:creationId xmlns:a16="http://schemas.microsoft.com/office/drawing/2014/main" id="{93569644-0BE9-4892-85F0-950BB808DCF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106715" y="3413268"/>
            <a:ext cx="628328" cy="628326"/>
          </a:xfrm>
          <a:prstGeom prst="rect">
            <a:avLst/>
          </a:prstGeom>
        </p:spPr>
      </p:pic>
      <p:grpSp>
        <p:nvGrpSpPr>
          <p:cNvPr id="119" name="Group 118">
            <a:extLst>
              <a:ext uri="{FF2B5EF4-FFF2-40B4-BE49-F238E27FC236}">
                <a16:creationId xmlns:a16="http://schemas.microsoft.com/office/drawing/2014/main" id="{CDD79B8A-DCCD-42D0-8DA3-D394772579B0}"/>
              </a:ext>
            </a:extLst>
          </p:cNvPr>
          <p:cNvGrpSpPr/>
          <p:nvPr/>
        </p:nvGrpSpPr>
        <p:grpSpPr>
          <a:xfrm>
            <a:off x="10008921" y="3311374"/>
            <a:ext cx="590160" cy="841673"/>
            <a:chOff x="4283592" y="3937585"/>
            <a:chExt cx="1159447" cy="1653578"/>
          </a:xfrm>
          <a:solidFill>
            <a:schemeClr val="tx1">
              <a:lumMod val="75000"/>
              <a:lumOff val="25000"/>
            </a:schemeClr>
          </a:solidFill>
        </p:grpSpPr>
        <p:pic>
          <p:nvPicPr>
            <p:cNvPr id="132" name="Graphic 131" descr="Line Arrow: Clockwise curve">
              <a:extLst>
                <a:ext uri="{FF2B5EF4-FFF2-40B4-BE49-F238E27FC236}">
                  <a16:creationId xmlns:a16="http://schemas.microsoft.com/office/drawing/2014/main" id="{3428A839-7370-4B90-A6C9-90819F9252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 rot="1254805" flipH="1">
              <a:off x="4340964" y="3937585"/>
              <a:ext cx="1102075" cy="1102075"/>
            </a:xfrm>
            <a:prstGeom prst="rect">
              <a:avLst/>
            </a:prstGeom>
          </p:spPr>
        </p:pic>
        <p:pic>
          <p:nvPicPr>
            <p:cNvPr id="136" name="Graphic 135" descr="Line Arrow: Counterclockwise curve">
              <a:extLst>
                <a:ext uri="{FF2B5EF4-FFF2-40B4-BE49-F238E27FC236}">
                  <a16:creationId xmlns:a16="http://schemas.microsoft.com/office/drawing/2014/main" id="{A1E10E44-74F5-4B59-88A2-6E13C11356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 rot="6881371" flipH="1">
              <a:off x="4283592" y="4489088"/>
              <a:ext cx="1102075" cy="1102075"/>
            </a:xfrm>
            <a:prstGeom prst="rect">
              <a:avLst/>
            </a:prstGeom>
          </p:spPr>
        </p:pic>
      </p:grpSp>
      <p:pic>
        <p:nvPicPr>
          <p:cNvPr id="145" name="Graphic 144" descr="Line Arrow: Straight">
            <a:extLst>
              <a:ext uri="{FF2B5EF4-FFF2-40B4-BE49-F238E27FC236}">
                <a16:creationId xmlns:a16="http://schemas.microsoft.com/office/drawing/2014/main" id="{EBD3FD5E-796A-4C3D-98B0-70790943173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flipH="1">
            <a:off x="10974522" y="3419130"/>
            <a:ext cx="616603" cy="616603"/>
          </a:xfrm>
          <a:prstGeom prst="rect">
            <a:avLst/>
          </a:prstGeom>
        </p:spPr>
      </p:pic>
      <p:sp>
        <p:nvSpPr>
          <p:cNvPr id="151" name="Овал 6">
            <a:hlinkClick r:id="rId3" action="ppaction://hlinksldjump"/>
            <a:extLst>
              <a:ext uri="{FF2B5EF4-FFF2-40B4-BE49-F238E27FC236}">
                <a16:creationId xmlns:a16="http://schemas.microsoft.com/office/drawing/2014/main" id="{C6DFA770-BB69-42EA-B903-E5CB0D8C5CA8}"/>
              </a:ext>
            </a:extLst>
          </p:cNvPr>
          <p:cNvSpPr/>
          <p:nvPr/>
        </p:nvSpPr>
        <p:spPr>
          <a:xfrm>
            <a:off x="1721762" y="5726886"/>
            <a:ext cx="280090" cy="2800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>
              <a:latin typeface="+mj-lt"/>
            </a:endParaRPr>
          </a:p>
        </p:txBody>
      </p:sp>
      <p:sp>
        <p:nvSpPr>
          <p:cNvPr id="152" name="Овал 6">
            <a:hlinkClick r:id="rId3" action="ppaction://hlinksldjump"/>
            <a:extLst>
              <a:ext uri="{FF2B5EF4-FFF2-40B4-BE49-F238E27FC236}">
                <a16:creationId xmlns:a16="http://schemas.microsoft.com/office/drawing/2014/main" id="{8D3F6470-45DF-4E3E-A2C5-11C57B6AA4F9}"/>
              </a:ext>
            </a:extLst>
          </p:cNvPr>
          <p:cNvSpPr/>
          <p:nvPr/>
        </p:nvSpPr>
        <p:spPr>
          <a:xfrm>
            <a:off x="2674430" y="5072101"/>
            <a:ext cx="280090" cy="2800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>
              <a:latin typeface="+mj-lt"/>
            </a:endParaRPr>
          </a:p>
        </p:txBody>
      </p:sp>
      <p:sp>
        <p:nvSpPr>
          <p:cNvPr id="153" name="Овал 6">
            <a:hlinkClick r:id="rId3" action="ppaction://hlinksldjump"/>
            <a:extLst>
              <a:ext uri="{FF2B5EF4-FFF2-40B4-BE49-F238E27FC236}">
                <a16:creationId xmlns:a16="http://schemas.microsoft.com/office/drawing/2014/main" id="{D9CDC807-8BCE-4F83-BE52-B3B6BA08DB3F}"/>
              </a:ext>
            </a:extLst>
          </p:cNvPr>
          <p:cNvSpPr/>
          <p:nvPr/>
        </p:nvSpPr>
        <p:spPr>
          <a:xfrm>
            <a:off x="3583490" y="5977453"/>
            <a:ext cx="280090" cy="2800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>
              <a:latin typeface="+mj-lt"/>
            </a:endParaRPr>
          </a:p>
        </p:txBody>
      </p:sp>
      <p:sp>
        <p:nvSpPr>
          <p:cNvPr id="154" name="Овал 6">
            <a:hlinkClick r:id="rId3" action="ppaction://hlinksldjump"/>
            <a:extLst>
              <a:ext uri="{FF2B5EF4-FFF2-40B4-BE49-F238E27FC236}">
                <a16:creationId xmlns:a16="http://schemas.microsoft.com/office/drawing/2014/main" id="{6EF41D8C-19BE-4075-9D72-D07747254B47}"/>
              </a:ext>
            </a:extLst>
          </p:cNvPr>
          <p:cNvSpPr/>
          <p:nvPr/>
        </p:nvSpPr>
        <p:spPr>
          <a:xfrm>
            <a:off x="4465901" y="5113641"/>
            <a:ext cx="280090" cy="2800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>
              <a:latin typeface="+mj-lt"/>
            </a:endParaRPr>
          </a:p>
        </p:txBody>
      </p:sp>
      <p:sp>
        <p:nvSpPr>
          <p:cNvPr id="155" name="Овал 6">
            <a:hlinkClick r:id="rId3" action="ppaction://hlinksldjump"/>
            <a:extLst>
              <a:ext uri="{FF2B5EF4-FFF2-40B4-BE49-F238E27FC236}">
                <a16:creationId xmlns:a16="http://schemas.microsoft.com/office/drawing/2014/main" id="{2887BD4D-FB19-4489-A749-6EAD828971C0}"/>
              </a:ext>
            </a:extLst>
          </p:cNvPr>
          <p:cNvSpPr/>
          <p:nvPr/>
        </p:nvSpPr>
        <p:spPr>
          <a:xfrm>
            <a:off x="5437202" y="6307837"/>
            <a:ext cx="280090" cy="2800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>
              <a:latin typeface="+mj-lt"/>
            </a:endParaRPr>
          </a:p>
        </p:txBody>
      </p:sp>
      <p:sp>
        <p:nvSpPr>
          <p:cNvPr id="156" name="Овал 6">
            <a:hlinkClick r:id="rId3" action="ppaction://hlinksldjump"/>
            <a:extLst>
              <a:ext uri="{FF2B5EF4-FFF2-40B4-BE49-F238E27FC236}">
                <a16:creationId xmlns:a16="http://schemas.microsoft.com/office/drawing/2014/main" id="{02079CB4-3CE0-42C6-A9F7-B2B3ECE545E4}"/>
              </a:ext>
            </a:extLst>
          </p:cNvPr>
          <p:cNvSpPr/>
          <p:nvPr/>
        </p:nvSpPr>
        <p:spPr>
          <a:xfrm>
            <a:off x="6301010" y="5703857"/>
            <a:ext cx="280090" cy="2800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>
              <a:latin typeface="+mj-lt"/>
            </a:endParaRPr>
          </a:p>
        </p:txBody>
      </p:sp>
      <p:sp>
        <p:nvSpPr>
          <p:cNvPr id="157" name="Овал 6">
            <a:hlinkClick r:id="rId3" action="ppaction://hlinksldjump"/>
            <a:extLst>
              <a:ext uri="{FF2B5EF4-FFF2-40B4-BE49-F238E27FC236}">
                <a16:creationId xmlns:a16="http://schemas.microsoft.com/office/drawing/2014/main" id="{622E363F-CBA7-4C4C-8131-DB42F429D0A4}"/>
              </a:ext>
            </a:extLst>
          </p:cNvPr>
          <p:cNvSpPr/>
          <p:nvPr/>
        </p:nvSpPr>
        <p:spPr>
          <a:xfrm>
            <a:off x="7203845" y="6312206"/>
            <a:ext cx="280090" cy="2800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>
              <a:latin typeface="+mj-lt"/>
            </a:endParaRPr>
          </a:p>
        </p:txBody>
      </p:sp>
      <p:sp>
        <p:nvSpPr>
          <p:cNvPr id="158" name="Овал 6">
            <a:hlinkClick r:id="rId3" action="ppaction://hlinksldjump"/>
            <a:extLst>
              <a:ext uri="{FF2B5EF4-FFF2-40B4-BE49-F238E27FC236}">
                <a16:creationId xmlns:a16="http://schemas.microsoft.com/office/drawing/2014/main" id="{264B6A2A-D8ED-46D1-BDDA-A53BCB3D32C7}"/>
              </a:ext>
            </a:extLst>
          </p:cNvPr>
          <p:cNvSpPr/>
          <p:nvPr/>
        </p:nvSpPr>
        <p:spPr>
          <a:xfrm>
            <a:off x="863991" y="5457128"/>
            <a:ext cx="280090" cy="2800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>
              <a:latin typeface="+mj-lt"/>
            </a:endParaRPr>
          </a:p>
        </p:txBody>
      </p:sp>
      <p:sp>
        <p:nvSpPr>
          <p:cNvPr id="159" name="Овал 6">
            <a:hlinkClick r:id="rId3" action="ppaction://hlinksldjump"/>
            <a:extLst>
              <a:ext uri="{FF2B5EF4-FFF2-40B4-BE49-F238E27FC236}">
                <a16:creationId xmlns:a16="http://schemas.microsoft.com/office/drawing/2014/main" id="{BE829135-F9C6-4EF9-B7C6-9B0BF6F4E45B}"/>
              </a:ext>
            </a:extLst>
          </p:cNvPr>
          <p:cNvSpPr/>
          <p:nvPr/>
        </p:nvSpPr>
        <p:spPr>
          <a:xfrm>
            <a:off x="8232406" y="5106123"/>
            <a:ext cx="280090" cy="2800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>
              <a:latin typeface="+mj-lt"/>
            </a:endParaRPr>
          </a:p>
        </p:txBody>
      </p:sp>
      <p:sp>
        <p:nvSpPr>
          <p:cNvPr id="160" name="Овал 6">
            <a:hlinkClick r:id="rId3" action="ppaction://hlinksldjump"/>
            <a:extLst>
              <a:ext uri="{FF2B5EF4-FFF2-40B4-BE49-F238E27FC236}">
                <a16:creationId xmlns:a16="http://schemas.microsoft.com/office/drawing/2014/main" id="{DB0F66D4-3D5B-49E9-8FA0-8972C8951F1C}"/>
              </a:ext>
            </a:extLst>
          </p:cNvPr>
          <p:cNvSpPr/>
          <p:nvPr/>
        </p:nvSpPr>
        <p:spPr>
          <a:xfrm>
            <a:off x="10145489" y="5366027"/>
            <a:ext cx="280090" cy="2800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>
              <a:latin typeface="+mj-lt"/>
            </a:endParaRPr>
          </a:p>
        </p:txBody>
      </p:sp>
      <p:sp>
        <p:nvSpPr>
          <p:cNvPr id="161" name="Овал 6">
            <a:hlinkClick r:id="rId3" action="ppaction://hlinksldjump"/>
            <a:extLst>
              <a:ext uri="{FF2B5EF4-FFF2-40B4-BE49-F238E27FC236}">
                <a16:creationId xmlns:a16="http://schemas.microsoft.com/office/drawing/2014/main" id="{2F8E9921-B9C5-4200-976D-6E8E14A4F729}"/>
              </a:ext>
            </a:extLst>
          </p:cNvPr>
          <p:cNvSpPr/>
          <p:nvPr/>
        </p:nvSpPr>
        <p:spPr>
          <a:xfrm>
            <a:off x="9169884" y="4748562"/>
            <a:ext cx="280090" cy="2800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>
              <a:latin typeface="+mj-lt"/>
            </a:endParaRPr>
          </a:p>
        </p:txBody>
      </p:sp>
      <p:sp>
        <p:nvSpPr>
          <p:cNvPr id="162" name="Овал 6">
            <a:hlinkClick r:id="rId3" action="ppaction://hlinksldjump"/>
            <a:extLst>
              <a:ext uri="{FF2B5EF4-FFF2-40B4-BE49-F238E27FC236}">
                <a16:creationId xmlns:a16="http://schemas.microsoft.com/office/drawing/2014/main" id="{2B7DAA36-A96A-48AF-BF47-D14CF71CE09D}"/>
              </a:ext>
            </a:extLst>
          </p:cNvPr>
          <p:cNvSpPr/>
          <p:nvPr/>
        </p:nvSpPr>
        <p:spPr>
          <a:xfrm>
            <a:off x="11130666" y="4826135"/>
            <a:ext cx="280090" cy="2800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>
              <a:latin typeface="+mj-lt"/>
            </a:endParaRPr>
          </a:p>
        </p:txBody>
      </p:sp>
      <p:pic>
        <p:nvPicPr>
          <p:cNvPr id="16" name="Graphic 15" descr="Grinning Face with No Fill">
            <a:extLst>
              <a:ext uri="{FF2B5EF4-FFF2-40B4-BE49-F238E27FC236}">
                <a16:creationId xmlns:a16="http://schemas.microsoft.com/office/drawing/2014/main" id="{0DD65865-0BEA-42E9-A288-F53788A9E065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145199" y="4784214"/>
            <a:ext cx="317339" cy="317339"/>
          </a:xfrm>
          <a:prstGeom prst="rect">
            <a:avLst/>
          </a:prstGeom>
        </p:spPr>
      </p:pic>
      <p:pic>
        <p:nvPicPr>
          <p:cNvPr id="164" name="Graphic 163" descr="Grinning Face with No Fill">
            <a:extLst>
              <a:ext uri="{FF2B5EF4-FFF2-40B4-BE49-F238E27FC236}">
                <a16:creationId xmlns:a16="http://schemas.microsoft.com/office/drawing/2014/main" id="{0B4EFD5A-F884-436E-91E8-865E119C8A87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1090629" y="4784214"/>
            <a:ext cx="317339" cy="317339"/>
          </a:xfrm>
          <a:prstGeom prst="rect">
            <a:avLst/>
          </a:prstGeom>
        </p:spPr>
      </p:pic>
      <p:pic>
        <p:nvPicPr>
          <p:cNvPr id="18" name="Graphic 17" descr="Smiling Face with No Fill">
            <a:extLst>
              <a:ext uri="{FF2B5EF4-FFF2-40B4-BE49-F238E27FC236}">
                <a16:creationId xmlns:a16="http://schemas.microsoft.com/office/drawing/2014/main" id="{15EA9DF7-EE18-4F25-B5DE-FAAF249A2E98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8236973" y="5074357"/>
            <a:ext cx="317339" cy="317339"/>
          </a:xfrm>
          <a:prstGeom prst="rect">
            <a:avLst/>
          </a:prstGeom>
        </p:spPr>
      </p:pic>
      <p:pic>
        <p:nvPicPr>
          <p:cNvPr id="165" name="Graphic 164" descr="Smiling Face with No Fill">
            <a:extLst>
              <a:ext uri="{FF2B5EF4-FFF2-40B4-BE49-F238E27FC236}">
                <a16:creationId xmlns:a16="http://schemas.microsoft.com/office/drawing/2014/main" id="{1EBDDF35-F58C-4AF4-94B4-4E59C43FCDE7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123804" y="5235751"/>
            <a:ext cx="317339" cy="317339"/>
          </a:xfrm>
          <a:prstGeom prst="rect">
            <a:avLst/>
          </a:prstGeom>
        </p:spPr>
      </p:pic>
      <p:pic>
        <p:nvPicPr>
          <p:cNvPr id="169" name="Graphic 168" descr="Smiling Face with No Fill">
            <a:extLst>
              <a:ext uri="{FF2B5EF4-FFF2-40B4-BE49-F238E27FC236}">
                <a16:creationId xmlns:a16="http://schemas.microsoft.com/office/drawing/2014/main" id="{DF48539A-AE68-4FBB-AF73-CC42A210E95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443427" y="5074357"/>
            <a:ext cx="317339" cy="317339"/>
          </a:xfrm>
          <a:prstGeom prst="rect">
            <a:avLst/>
          </a:prstGeom>
        </p:spPr>
      </p:pic>
      <p:pic>
        <p:nvPicPr>
          <p:cNvPr id="170" name="Graphic 169" descr="Smiling Face with No Fill">
            <a:extLst>
              <a:ext uri="{FF2B5EF4-FFF2-40B4-BE49-F238E27FC236}">
                <a16:creationId xmlns:a16="http://schemas.microsoft.com/office/drawing/2014/main" id="{9987FBDA-F134-479A-ADA8-68BE9C3C0D85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644610" y="5074357"/>
            <a:ext cx="317339" cy="317339"/>
          </a:xfrm>
          <a:prstGeom prst="rect">
            <a:avLst/>
          </a:prstGeom>
        </p:spPr>
      </p:pic>
      <p:pic>
        <p:nvPicPr>
          <p:cNvPr id="20" name="Graphic 19" descr="Neutral Face with No Fill">
            <a:extLst>
              <a:ext uri="{FF2B5EF4-FFF2-40B4-BE49-F238E27FC236}">
                <a16:creationId xmlns:a16="http://schemas.microsoft.com/office/drawing/2014/main" id="{216F68D9-9146-41FC-AE5F-D5BA3A7CDA40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861510" y="5399060"/>
            <a:ext cx="317339" cy="317339"/>
          </a:xfrm>
          <a:prstGeom prst="rect">
            <a:avLst/>
          </a:prstGeom>
        </p:spPr>
      </p:pic>
      <p:pic>
        <p:nvPicPr>
          <p:cNvPr id="23" name="Graphic 22" descr="Confused Face with No Fill">
            <a:extLst>
              <a:ext uri="{FF2B5EF4-FFF2-40B4-BE49-F238E27FC236}">
                <a16:creationId xmlns:a16="http://schemas.microsoft.com/office/drawing/2014/main" id="{F5210993-9E5C-41A3-8AD0-B633CFCF63C4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704333" y="5696087"/>
            <a:ext cx="317339" cy="317339"/>
          </a:xfrm>
          <a:prstGeom prst="rect">
            <a:avLst/>
          </a:prstGeom>
        </p:spPr>
      </p:pic>
      <p:pic>
        <p:nvPicPr>
          <p:cNvPr id="174" name="Graphic 173" descr="Confused Face with No Fill">
            <a:extLst>
              <a:ext uri="{FF2B5EF4-FFF2-40B4-BE49-F238E27FC236}">
                <a16:creationId xmlns:a16="http://schemas.microsoft.com/office/drawing/2014/main" id="{A8F39CCF-07B6-4F08-9D42-DA9968332BB6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6292161" y="5696087"/>
            <a:ext cx="317339" cy="317339"/>
          </a:xfrm>
          <a:prstGeom prst="rect">
            <a:avLst/>
          </a:prstGeom>
        </p:spPr>
      </p:pic>
      <p:pic>
        <p:nvPicPr>
          <p:cNvPr id="27" name="Graphic 26" descr="Sad Face with No Fill">
            <a:extLst>
              <a:ext uri="{FF2B5EF4-FFF2-40B4-BE49-F238E27FC236}">
                <a16:creationId xmlns:a16="http://schemas.microsoft.com/office/drawing/2014/main" id="{B36DB056-85D6-4663-940C-C28B7AFD2021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3558461" y="5920073"/>
            <a:ext cx="317339" cy="317339"/>
          </a:xfrm>
          <a:prstGeom prst="rect">
            <a:avLst/>
          </a:prstGeom>
        </p:spPr>
      </p:pic>
      <p:pic>
        <p:nvPicPr>
          <p:cNvPr id="33" name="Graphic 32" descr="Angry Face with No Fill">
            <a:extLst>
              <a:ext uri="{FF2B5EF4-FFF2-40B4-BE49-F238E27FC236}">
                <a16:creationId xmlns:a16="http://schemas.microsoft.com/office/drawing/2014/main" id="{6151C1B0-C1D5-4EFB-8BE0-4F996D4A0CD8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5426156" y="6224482"/>
            <a:ext cx="317339" cy="317339"/>
          </a:xfrm>
          <a:prstGeom prst="rect">
            <a:avLst/>
          </a:prstGeom>
        </p:spPr>
      </p:pic>
      <p:pic>
        <p:nvPicPr>
          <p:cNvPr id="183" name="Graphic 182" descr="Angry Face with No Fill">
            <a:extLst>
              <a:ext uri="{FF2B5EF4-FFF2-40B4-BE49-F238E27FC236}">
                <a16:creationId xmlns:a16="http://schemas.microsoft.com/office/drawing/2014/main" id="{D545EC01-051A-4046-A1C3-263816FA9098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7189833" y="6224482"/>
            <a:ext cx="317339" cy="317339"/>
          </a:xfrm>
          <a:prstGeom prst="rect">
            <a:avLst/>
          </a:prstGeom>
        </p:spPr>
      </p:pic>
      <p:pic>
        <p:nvPicPr>
          <p:cNvPr id="193" name="Graphic 192" descr="Teacher">
            <a:hlinkClick r:id="rId5" action="ppaction://hlinksldjump"/>
            <a:extLst>
              <a:ext uri="{FF2B5EF4-FFF2-40B4-BE49-F238E27FC236}">
                <a16:creationId xmlns:a16="http://schemas.microsoft.com/office/drawing/2014/main" id="{CDFBE96A-459C-4953-8CC2-E102B8D24259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2657522" y="2016330"/>
            <a:ext cx="263693" cy="263693"/>
          </a:xfrm>
          <a:prstGeom prst="rect">
            <a:avLst/>
          </a:prstGeom>
        </p:spPr>
      </p:pic>
      <p:pic>
        <p:nvPicPr>
          <p:cNvPr id="194" name="Graphic 193" descr="User">
            <a:hlinkClick r:id="rId28" action="ppaction://hlinksldjump"/>
            <a:extLst>
              <a:ext uri="{FF2B5EF4-FFF2-40B4-BE49-F238E27FC236}">
                <a16:creationId xmlns:a16="http://schemas.microsoft.com/office/drawing/2014/main" id="{7B1D0EE2-4D50-440C-AA4B-335BCD0B7741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11105896" y="1968820"/>
            <a:ext cx="302072" cy="302072"/>
          </a:xfrm>
          <a:prstGeom prst="rect">
            <a:avLst/>
          </a:prstGeom>
        </p:spPr>
      </p:pic>
      <p:pic>
        <p:nvPicPr>
          <p:cNvPr id="196" name="Graphic 195" descr="Laptop">
            <a:hlinkClick r:id="rId4" action="ppaction://hlinksldjump"/>
            <a:extLst>
              <a:ext uri="{FF2B5EF4-FFF2-40B4-BE49-F238E27FC236}">
                <a16:creationId xmlns:a16="http://schemas.microsoft.com/office/drawing/2014/main" id="{49368636-3E3D-422F-BF75-7924339614C6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1775442" y="1997115"/>
            <a:ext cx="286746" cy="286746"/>
          </a:xfrm>
          <a:prstGeom prst="rect">
            <a:avLst/>
          </a:prstGeom>
        </p:spPr>
      </p:pic>
      <p:pic>
        <p:nvPicPr>
          <p:cNvPr id="197" name="Graphic 196" descr="Smart Phone">
            <a:hlinkClick r:id="rId3" action="ppaction://hlinksldjump"/>
            <a:extLst>
              <a:ext uri="{FF2B5EF4-FFF2-40B4-BE49-F238E27FC236}">
                <a16:creationId xmlns:a16="http://schemas.microsoft.com/office/drawing/2014/main" id="{FCB81A5D-6565-433F-8FBF-B9437C6E3123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851688" y="1997676"/>
            <a:ext cx="293888" cy="293888"/>
          </a:xfrm>
          <a:prstGeom prst="rect">
            <a:avLst/>
          </a:prstGeom>
        </p:spPr>
      </p:pic>
      <p:pic>
        <p:nvPicPr>
          <p:cNvPr id="200" name="Graphic 199" descr="Envelope">
            <a:hlinkClick r:id="rId35" action="ppaction://hlinksldjump"/>
            <a:extLst>
              <a:ext uri="{FF2B5EF4-FFF2-40B4-BE49-F238E27FC236}">
                <a16:creationId xmlns:a16="http://schemas.microsoft.com/office/drawing/2014/main" id="{D1733627-D93C-4FFD-8690-812D734A0904}"/>
              </a:ext>
            </a:extLst>
          </p:cNvPr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3542357" y="1998051"/>
            <a:ext cx="291497" cy="291497"/>
          </a:xfrm>
          <a:prstGeom prst="rect">
            <a:avLst/>
          </a:prstGeom>
        </p:spPr>
      </p:pic>
      <p:pic>
        <p:nvPicPr>
          <p:cNvPr id="201" name="Graphic 200" descr="Chat">
            <a:hlinkClick r:id="rId38" action="ppaction://hlinksldjump"/>
            <a:extLst>
              <a:ext uri="{FF2B5EF4-FFF2-40B4-BE49-F238E27FC236}">
                <a16:creationId xmlns:a16="http://schemas.microsoft.com/office/drawing/2014/main" id="{A8FFA077-D103-4769-9A39-A77F3091BB55}"/>
              </a:ext>
            </a:extLst>
          </p:cNvPr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>
            <a:off x="10214973" y="2007497"/>
            <a:ext cx="279713" cy="279713"/>
          </a:xfrm>
          <a:prstGeom prst="rect">
            <a:avLst/>
          </a:prstGeom>
        </p:spPr>
      </p:pic>
      <p:pic>
        <p:nvPicPr>
          <p:cNvPr id="203" name="Graphic 202" descr="Call center">
            <a:hlinkClick r:id="rId41" action="ppaction://hlinksldjump"/>
            <a:extLst>
              <a:ext uri="{FF2B5EF4-FFF2-40B4-BE49-F238E27FC236}">
                <a16:creationId xmlns:a16="http://schemas.microsoft.com/office/drawing/2014/main" id="{5E5FA4BD-4EE6-4AA7-9F56-8CEDBC7BB2CD}"/>
              </a:ext>
            </a:extLst>
          </p:cNvPr>
          <p:cNvPicPr>
            <a:picLocks noChangeAspect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9213347" y="1968820"/>
            <a:ext cx="291498" cy="291498"/>
          </a:xfrm>
          <a:prstGeom prst="rect">
            <a:avLst/>
          </a:prstGeom>
        </p:spPr>
      </p:pic>
      <p:pic>
        <p:nvPicPr>
          <p:cNvPr id="204" name="Graphic 203" descr="Document">
            <a:hlinkClick r:id="rId44" action="ppaction://hlinksldjump"/>
            <a:extLst>
              <a:ext uri="{FF2B5EF4-FFF2-40B4-BE49-F238E27FC236}">
                <a16:creationId xmlns:a16="http://schemas.microsoft.com/office/drawing/2014/main" id="{F37509B3-C6E1-4E61-919A-3A0FCBB31E9D}"/>
              </a:ext>
            </a:extLst>
          </p:cNvPr>
          <p:cNvPicPr>
            <a:picLocks noChangeAspect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6"/>
              </a:ext>
            </a:extLst>
          </a:blip>
          <a:stretch>
            <a:fillRect/>
          </a:stretch>
        </p:blipFill>
        <p:spPr>
          <a:xfrm>
            <a:off x="7231309" y="2008768"/>
            <a:ext cx="245493" cy="245493"/>
          </a:xfrm>
          <a:prstGeom prst="rect">
            <a:avLst/>
          </a:prstGeom>
        </p:spPr>
      </p:pic>
      <p:pic>
        <p:nvPicPr>
          <p:cNvPr id="206" name="Graphic 205" descr="City">
            <a:hlinkClick r:id="rId47" action="ppaction://hlinksldjump"/>
            <a:extLst>
              <a:ext uri="{FF2B5EF4-FFF2-40B4-BE49-F238E27FC236}">
                <a16:creationId xmlns:a16="http://schemas.microsoft.com/office/drawing/2014/main" id="{81D2E729-25AF-48F2-A754-E9A9D85C0A5E}"/>
              </a:ext>
            </a:extLst>
          </p:cNvPr>
          <p:cNvPicPr>
            <a:picLocks noChangeAspect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9"/>
              </a:ext>
            </a:extLst>
          </a:blip>
          <a:stretch>
            <a:fillRect/>
          </a:stretch>
        </p:blipFill>
        <p:spPr>
          <a:xfrm>
            <a:off x="6342897" y="1987340"/>
            <a:ext cx="279268" cy="279268"/>
          </a:xfrm>
          <a:prstGeom prst="rect">
            <a:avLst/>
          </a:prstGeom>
        </p:spPr>
      </p:pic>
      <p:pic>
        <p:nvPicPr>
          <p:cNvPr id="207" name="Graphic 206" descr="Laptop">
            <a:hlinkClick r:id="rId50" action="ppaction://hlinksldjump"/>
            <a:extLst>
              <a:ext uri="{FF2B5EF4-FFF2-40B4-BE49-F238E27FC236}">
                <a16:creationId xmlns:a16="http://schemas.microsoft.com/office/drawing/2014/main" id="{6E87A7D6-1C71-47A9-A87C-DC78EA766439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4423948" y="1977315"/>
            <a:ext cx="286746" cy="286746"/>
          </a:xfrm>
          <a:prstGeom prst="rect">
            <a:avLst/>
          </a:prstGeom>
        </p:spPr>
      </p:pic>
      <p:pic>
        <p:nvPicPr>
          <p:cNvPr id="39" name="Graphic 38" descr="Users">
            <a:hlinkClick r:id="rId51" action="ppaction://hlinksldjump"/>
            <a:extLst>
              <a:ext uri="{FF2B5EF4-FFF2-40B4-BE49-F238E27FC236}">
                <a16:creationId xmlns:a16="http://schemas.microsoft.com/office/drawing/2014/main" id="{3037530F-B358-4CED-9301-6109F09A50CD}"/>
              </a:ext>
            </a:extLst>
          </p:cNvPr>
          <p:cNvPicPr>
            <a:picLocks noChangeAspect="1"/>
          </p:cNvPicPr>
          <p:nvPr/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3"/>
              </a:ext>
            </a:extLst>
          </a:blip>
          <a:stretch>
            <a:fillRect/>
          </a:stretch>
        </p:blipFill>
        <p:spPr>
          <a:xfrm>
            <a:off x="5364142" y="1989815"/>
            <a:ext cx="303571" cy="303571"/>
          </a:xfrm>
          <a:prstGeom prst="rect">
            <a:avLst/>
          </a:prstGeom>
        </p:spPr>
      </p:pic>
      <p:pic>
        <p:nvPicPr>
          <p:cNvPr id="208" name="Graphic 207" descr="Laptop">
            <a:hlinkClick r:id="rId54" action="ppaction://hlinksldjump"/>
            <a:extLst>
              <a:ext uri="{FF2B5EF4-FFF2-40B4-BE49-F238E27FC236}">
                <a16:creationId xmlns:a16="http://schemas.microsoft.com/office/drawing/2014/main" id="{6E3C7BC4-684D-4928-B0CE-B13E61221F7E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8260798" y="1996570"/>
            <a:ext cx="286746" cy="286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6177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-1" y="0"/>
            <a:ext cx="1781175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E2E2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srgbClr val="E2E2E2"/>
              </a:solidFill>
              <a:latin typeface="+mj-lt"/>
            </a:endParaRPr>
          </a:p>
        </p:txBody>
      </p:sp>
      <p:sp>
        <p:nvSpPr>
          <p:cNvPr id="8" name="Прямоугольник 7">
            <a:hlinkClick r:id="rId3" action="ppaction://hlinksldjump"/>
          </p:cNvPr>
          <p:cNvSpPr/>
          <p:nvPr/>
        </p:nvSpPr>
        <p:spPr>
          <a:xfrm>
            <a:off x="0" y="600074"/>
            <a:ext cx="1695450" cy="46672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dirty="0">
                <a:latin typeface="+mj-lt"/>
              </a:rPr>
              <a:t>AWARE</a:t>
            </a:r>
            <a:endParaRPr lang="ru-RU" sz="1400" dirty="0">
              <a:latin typeface="+mj-lt"/>
            </a:endParaRPr>
          </a:p>
        </p:txBody>
      </p:sp>
      <p:sp>
        <p:nvSpPr>
          <p:cNvPr id="37" name="Прямоугольник 36">
            <a:hlinkClick r:id="rId4" action="ppaction://hlinksldjump"/>
          </p:cNvPr>
          <p:cNvSpPr/>
          <p:nvPr/>
        </p:nvSpPr>
        <p:spPr>
          <a:xfrm>
            <a:off x="-1" y="1142999"/>
            <a:ext cx="1695450" cy="466725"/>
          </a:xfrm>
          <a:prstGeom prst="rect">
            <a:avLst/>
          </a:prstGeom>
          <a:solidFill>
            <a:srgbClr val="E2E2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RESEARCH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8" name="Прямоугольник 37">
            <a:hlinkClick r:id="rId5" action="ppaction://hlinksldjump"/>
          </p:cNvPr>
          <p:cNvSpPr/>
          <p:nvPr/>
        </p:nvSpPr>
        <p:spPr>
          <a:xfrm>
            <a:off x="0" y="1666874"/>
            <a:ext cx="1695450" cy="466725"/>
          </a:xfrm>
          <a:prstGeom prst="rect">
            <a:avLst/>
          </a:prstGeom>
          <a:solidFill>
            <a:srgbClr val="E2E2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DEMO</a:t>
            </a:r>
          </a:p>
        </p:txBody>
      </p:sp>
      <p:sp>
        <p:nvSpPr>
          <p:cNvPr id="39" name="Прямоугольник 38">
            <a:hlinkClick r:id="rId6" action="ppaction://hlinksldjump"/>
          </p:cNvPr>
          <p:cNvSpPr/>
          <p:nvPr/>
        </p:nvSpPr>
        <p:spPr>
          <a:xfrm>
            <a:off x="0" y="2190749"/>
            <a:ext cx="1695450" cy="466725"/>
          </a:xfrm>
          <a:prstGeom prst="rect">
            <a:avLst/>
          </a:prstGeom>
          <a:solidFill>
            <a:srgbClr val="E2E2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CONSIDER</a:t>
            </a:r>
          </a:p>
        </p:txBody>
      </p:sp>
      <p:sp>
        <p:nvSpPr>
          <p:cNvPr id="40" name="Прямоугольник 39">
            <a:hlinkClick r:id="rId7" action="ppaction://hlinksldjump"/>
          </p:cNvPr>
          <p:cNvSpPr/>
          <p:nvPr/>
        </p:nvSpPr>
        <p:spPr>
          <a:xfrm>
            <a:off x="0" y="2714624"/>
            <a:ext cx="1695450" cy="466725"/>
          </a:xfrm>
          <a:prstGeom prst="rect">
            <a:avLst/>
          </a:prstGeom>
          <a:solidFill>
            <a:srgbClr val="E2E2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TRIAL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1" name="Прямоугольник 40">
            <a:hlinkClick r:id="rId8" action="ppaction://hlinksldjump"/>
          </p:cNvPr>
          <p:cNvSpPr/>
          <p:nvPr/>
        </p:nvSpPr>
        <p:spPr>
          <a:xfrm>
            <a:off x="0" y="3238499"/>
            <a:ext cx="1695450" cy="466725"/>
          </a:xfrm>
          <a:prstGeom prst="rect">
            <a:avLst/>
          </a:prstGeom>
          <a:solidFill>
            <a:srgbClr val="E2E2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DECISION</a:t>
            </a:r>
          </a:p>
        </p:txBody>
      </p:sp>
      <p:sp>
        <p:nvSpPr>
          <p:cNvPr id="42" name="Прямоугольник 41">
            <a:hlinkClick r:id="rId9" action="ppaction://hlinksldjump"/>
          </p:cNvPr>
          <p:cNvSpPr/>
          <p:nvPr/>
        </p:nvSpPr>
        <p:spPr>
          <a:xfrm>
            <a:off x="0" y="3762374"/>
            <a:ext cx="1695450" cy="466725"/>
          </a:xfrm>
          <a:prstGeom prst="rect">
            <a:avLst/>
          </a:prstGeom>
          <a:solidFill>
            <a:srgbClr val="E2E2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NEGOTIATIONS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3" name="Прямоугольник 42">
            <a:hlinkClick r:id="rId10" action="ppaction://hlinksldjump"/>
          </p:cNvPr>
          <p:cNvSpPr/>
          <p:nvPr/>
        </p:nvSpPr>
        <p:spPr>
          <a:xfrm>
            <a:off x="0" y="4286249"/>
            <a:ext cx="1695450" cy="466725"/>
          </a:xfrm>
          <a:prstGeom prst="rect">
            <a:avLst/>
          </a:prstGeom>
          <a:solidFill>
            <a:srgbClr val="E2E2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PURCHASE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4" name="Прямоугольник 43">
            <a:hlinkClick r:id="rId11" action="ppaction://hlinksldjump"/>
          </p:cNvPr>
          <p:cNvSpPr/>
          <p:nvPr/>
        </p:nvSpPr>
        <p:spPr>
          <a:xfrm>
            <a:off x="0" y="4810124"/>
            <a:ext cx="1695450" cy="466725"/>
          </a:xfrm>
          <a:prstGeom prst="rect">
            <a:avLst/>
          </a:prstGeom>
          <a:solidFill>
            <a:srgbClr val="E2E2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DELIVERY &amp; USE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5" name="Прямоугольник 44">
            <a:hlinkClick r:id="rId12" action="ppaction://hlinksldjump"/>
          </p:cNvPr>
          <p:cNvSpPr/>
          <p:nvPr/>
        </p:nvSpPr>
        <p:spPr>
          <a:xfrm>
            <a:off x="0" y="5333999"/>
            <a:ext cx="1695450" cy="466725"/>
          </a:xfrm>
          <a:prstGeom prst="rect">
            <a:avLst/>
          </a:prstGeom>
          <a:solidFill>
            <a:srgbClr val="E2E2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SUPPORT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6" name="Прямоугольник 45">
            <a:hlinkClick r:id="rId13" action="ppaction://hlinksldjump"/>
          </p:cNvPr>
          <p:cNvSpPr/>
          <p:nvPr/>
        </p:nvSpPr>
        <p:spPr>
          <a:xfrm>
            <a:off x="0" y="5857874"/>
            <a:ext cx="1695450" cy="466725"/>
          </a:xfrm>
          <a:prstGeom prst="rect">
            <a:avLst/>
          </a:prstGeom>
          <a:solidFill>
            <a:srgbClr val="E2E2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FEEDBACK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7" name="Прямоугольник 46">
            <a:hlinkClick r:id="rId14" action="ppaction://hlinksldjump"/>
          </p:cNvPr>
          <p:cNvSpPr/>
          <p:nvPr/>
        </p:nvSpPr>
        <p:spPr>
          <a:xfrm>
            <a:off x="0" y="6381749"/>
            <a:ext cx="1695450" cy="466725"/>
          </a:xfrm>
          <a:prstGeom prst="rect">
            <a:avLst/>
          </a:prstGeom>
          <a:solidFill>
            <a:srgbClr val="E2E2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ADVOCACY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1872986" y="58002"/>
            <a:ext cx="1606548" cy="780987"/>
          </a:xfrm>
          <a:prstGeom prst="rect">
            <a:avLst/>
          </a:prstGeom>
          <a:solidFill>
            <a:srgbClr val="E2E2E2"/>
          </a:solidFill>
          <a:ln>
            <a:solidFill>
              <a:srgbClr val="E2E2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Business goals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1872985" y="904353"/>
            <a:ext cx="1606548" cy="779101"/>
          </a:xfrm>
          <a:prstGeom prst="rect">
            <a:avLst/>
          </a:prstGeom>
          <a:solidFill>
            <a:srgbClr val="E2E2E2"/>
          </a:solidFill>
          <a:ln>
            <a:solidFill>
              <a:srgbClr val="E2E2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User goals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1872985" y="1746118"/>
            <a:ext cx="1606548" cy="791371"/>
          </a:xfrm>
          <a:prstGeom prst="rect">
            <a:avLst/>
          </a:prstGeom>
          <a:solidFill>
            <a:srgbClr val="E2E2E2"/>
          </a:solidFill>
          <a:ln>
            <a:solidFill>
              <a:srgbClr val="E2E2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Touchpoints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1872985" y="2600153"/>
            <a:ext cx="1606548" cy="1776940"/>
          </a:xfrm>
          <a:prstGeom prst="rect">
            <a:avLst/>
          </a:prstGeom>
          <a:solidFill>
            <a:srgbClr val="E2E2E2"/>
          </a:solidFill>
          <a:ln>
            <a:solidFill>
              <a:srgbClr val="E2E2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Process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1872985" y="4439757"/>
            <a:ext cx="1610784" cy="1134796"/>
          </a:xfrm>
          <a:prstGeom prst="rect">
            <a:avLst/>
          </a:prstGeom>
          <a:solidFill>
            <a:srgbClr val="DD270A">
              <a:alpha val="25098"/>
            </a:srgbClr>
          </a:solidFill>
          <a:ln>
            <a:solidFill>
              <a:srgbClr val="F6C9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BC2208"/>
                </a:solidFill>
                <a:latin typeface="+mj-lt"/>
              </a:rPr>
              <a:t>Problems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1872985" y="5637218"/>
            <a:ext cx="1606548" cy="1133714"/>
          </a:xfrm>
          <a:prstGeom prst="rect">
            <a:avLst/>
          </a:prstGeom>
          <a:solidFill>
            <a:srgbClr val="23D590">
              <a:alpha val="25098"/>
            </a:srgbClr>
          </a:solidFill>
          <a:ln>
            <a:solidFill>
              <a:srgbClr val="C8F4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1A9E6C"/>
                </a:solidFill>
                <a:latin typeface="+mj-lt"/>
              </a:rPr>
              <a:t>Ideas</a:t>
            </a:r>
          </a:p>
        </p:txBody>
      </p:sp>
      <p:sp>
        <p:nvSpPr>
          <p:cNvPr id="76" name="Прямоугольник 75"/>
          <p:cNvSpPr/>
          <p:nvPr/>
        </p:nvSpPr>
        <p:spPr>
          <a:xfrm>
            <a:off x="3505199" y="1742496"/>
            <a:ext cx="5389163" cy="798031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/>
                </a:solidFill>
                <a:latin typeface="+mj-lt"/>
              </a:rPr>
              <a:t>&lt;touchpoints description&gt;</a:t>
            </a:r>
            <a:endParaRPr lang="ru-RU" sz="1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3505200" y="2601886"/>
            <a:ext cx="5385909" cy="177694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/>
                </a:solidFill>
                <a:latin typeface="+mj-lt"/>
              </a:rPr>
              <a:t>&lt;process description&gt;</a:t>
            </a:r>
            <a:endParaRPr lang="ru-RU" sz="1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3505200" y="4438497"/>
            <a:ext cx="5385909" cy="1132944"/>
          </a:xfrm>
          <a:prstGeom prst="rect">
            <a:avLst/>
          </a:prstGeom>
          <a:noFill/>
          <a:ln w="9525">
            <a:solidFill>
              <a:srgbClr val="F6C9C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/>
                </a:solidFill>
                <a:latin typeface="+mj-lt"/>
              </a:rPr>
              <a:t>&lt;problems&gt;</a:t>
            </a:r>
            <a:endParaRPr lang="ru-RU" sz="1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3505199" y="906007"/>
            <a:ext cx="5391943" cy="782116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/>
                </a:solidFill>
                <a:latin typeface="+mj-lt"/>
              </a:rPr>
              <a:t>&lt;goal description&gt;</a:t>
            </a:r>
            <a:endParaRPr lang="ru-RU" sz="1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3505199" y="58002"/>
            <a:ext cx="5391945" cy="784961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/>
                </a:solidFill>
                <a:latin typeface="+mj-lt"/>
              </a:rPr>
              <a:t>&lt;goal description&gt;</a:t>
            </a:r>
            <a:endParaRPr lang="ru-RU" sz="1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3505200" y="5637217"/>
            <a:ext cx="5385910" cy="1132944"/>
          </a:xfrm>
          <a:prstGeom prst="rect">
            <a:avLst/>
          </a:prstGeom>
          <a:noFill/>
          <a:ln w="9525">
            <a:solidFill>
              <a:srgbClr val="C8F4E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/>
                </a:solidFill>
                <a:latin typeface="+mj-lt"/>
              </a:rPr>
              <a:t>&lt;ideas&gt;</a:t>
            </a:r>
            <a:endParaRPr lang="ru-RU" sz="1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9" name="Прямоугольная выноска 48"/>
          <p:cNvSpPr/>
          <p:nvPr/>
        </p:nvSpPr>
        <p:spPr>
          <a:xfrm>
            <a:off x="8991599" y="2606894"/>
            <a:ext cx="3081371" cy="2152650"/>
          </a:xfrm>
          <a:prstGeom prst="wedgeRectCallout">
            <a:avLst>
              <a:gd name="adj1" fmla="val 29175"/>
              <a:gd name="adj2" fmla="val 60709"/>
            </a:avLst>
          </a:pr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i="1" dirty="0">
                <a:solidFill>
                  <a:schemeClr val="tx1"/>
                </a:solidFill>
                <a:latin typeface="+mj-lt"/>
              </a:rPr>
              <a:t>“Quote”</a:t>
            </a:r>
            <a:endParaRPr lang="ru-RU" sz="1600" i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8991599" y="359872"/>
            <a:ext cx="3081371" cy="217761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8991598" y="58002"/>
            <a:ext cx="3081372" cy="408059"/>
          </a:xfrm>
          <a:prstGeom prst="rect">
            <a:avLst/>
          </a:prstGeom>
          <a:solidFill>
            <a:srgbClr val="E2E2E2"/>
          </a:solidFill>
          <a:ln>
            <a:solidFill>
              <a:srgbClr val="E2E2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Process type</a:t>
            </a:r>
          </a:p>
        </p:txBody>
      </p:sp>
      <p:pic>
        <p:nvPicPr>
          <p:cNvPr id="32" name="Graphic 31" descr="Line Arrow: Straight">
            <a:extLst>
              <a:ext uri="{FF2B5EF4-FFF2-40B4-BE49-F238E27FC236}">
                <a16:creationId xmlns:a16="http://schemas.microsoft.com/office/drawing/2014/main" id="{A1172782-FCC7-4ABD-95E7-E494407807E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flipH="1">
            <a:off x="9697348" y="685479"/>
            <a:ext cx="1669871" cy="1669871"/>
          </a:xfrm>
          <a:prstGeom prst="rect">
            <a:avLst/>
          </a:prstGeom>
        </p:spPr>
      </p:pic>
      <p:pic>
        <p:nvPicPr>
          <p:cNvPr id="33" name="Graphic 32" descr="Neutral Face with No Fill">
            <a:extLst>
              <a:ext uri="{FF2B5EF4-FFF2-40B4-BE49-F238E27FC236}">
                <a16:creationId xmlns:a16="http://schemas.microsoft.com/office/drawing/2014/main" id="{F77EF1BF-C766-41F1-9DBF-ACC79F2DDF41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1257781" y="4899133"/>
            <a:ext cx="910985" cy="910985"/>
          </a:xfrm>
          <a:prstGeom prst="rect">
            <a:avLst/>
          </a:prstGeom>
        </p:spPr>
      </p:pic>
      <p:sp>
        <p:nvSpPr>
          <p:cNvPr id="34" name="Прямоугольник 36">
            <a:hlinkClick r:id="rId19" action="ppaction://hlinksldjump"/>
            <a:extLst>
              <a:ext uri="{FF2B5EF4-FFF2-40B4-BE49-F238E27FC236}">
                <a16:creationId xmlns:a16="http://schemas.microsoft.com/office/drawing/2014/main" id="{8773218D-10AC-4BB2-BC18-DAD0AA11E472}"/>
              </a:ext>
            </a:extLst>
          </p:cNvPr>
          <p:cNvSpPr/>
          <p:nvPr/>
        </p:nvSpPr>
        <p:spPr>
          <a:xfrm>
            <a:off x="-1" y="72613"/>
            <a:ext cx="1695450" cy="466725"/>
          </a:xfrm>
          <a:prstGeom prst="rect">
            <a:avLst/>
          </a:prstGeom>
          <a:solidFill>
            <a:srgbClr val="E2E2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BACK TO OVERVIEW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68096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raphic 49" descr="Confused Face with No Fill">
            <a:extLst>
              <a:ext uri="{FF2B5EF4-FFF2-40B4-BE49-F238E27FC236}">
                <a16:creationId xmlns:a16="http://schemas.microsoft.com/office/drawing/2014/main" id="{6099CEA3-C251-4FD7-91CE-9A6B99ACA4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63070" y="4899133"/>
            <a:ext cx="910985" cy="91098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-1" y="0"/>
            <a:ext cx="1781175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E2E2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srgbClr val="E2E2E2"/>
              </a:solidFill>
              <a:latin typeface="+mj-lt"/>
            </a:endParaRPr>
          </a:p>
        </p:txBody>
      </p:sp>
      <p:sp>
        <p:nvSpPr>
          <p:cNvPr id="8" name="Прямоугольник 7">
            <a:hlinkClick r:id="rId5" action="ppaction://hlinksldjump"/>
          </p:cNvPr>
          <p:cNvSpPr/>
          <p:nvPr/>
        </p:nvSpPr>
        <p:spPr>
          <a:xfrm>
            <a:off x="0" y="600074"/>
            <a:ext cx="1695450" cy="466725"/>
          </a:xfrm>
          <a:prstGeom prst="rect">
            <a:avLst/>
          </a:prstGeom>
          <a:solidFill>
            <a:srgbClr val="E2E2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AWARE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7" name="Прямоугольник 36">
            <a:hlinkClick r:id="rId6" action="ppaction://hlinksldjump"/>
          </p:cNvPr>
          <p:cNvSpPr/>
          <p:nvPr/>
        </p:nvSpPr>
        <p:spPr>
          <a:xfrm>
            <a:off x="-1" y="1142999"/>
            <a:ext cx="1695450" cy="46672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>
                <a:latin typeface="+mj-lt"/>
              </a:rPr>
              <a:t>RESEARCH</a:t>
            </a:r>
            <a:endParaRPr lang="ru-RU" sz="1400" dirty="0">
              <a:latin typeface="+mj-lt"/>
            </a:endParaRPr>
          </a:p>
        </p:txBody>
      </p:sp>
      <p:sp>
        <p:nvSpPr>
          <p:cNvPr id="38" name="Прямоугольник 37">
            <a:hlinkClick r:id="rId7" action="ppaction://hlinksldjump"/>
          </p:cNvPr>
          <p:cNvSpPr/>
          <p:nvPr/>
        </p:nvSpPr>
        <p:spPr>
          <a:xfrm>
            <a:off x="0" y="1666874"/>
            <a:ext cx="1695450" cy="466725"/>
          </a:xfrm>
          <a:prstGeom prst="rect">
            <a:avLst/>
          </a:prstGeom>
          <a:solidFill>
            <a:srgbClr val="E2E2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DEMO</a:t>
            </a:r>
          </a:p>
        </p:txBody>
      </p:sp>
      <p:sp>
        <p:nvSpPr>
          <p:cNvPr id="39" name="Прямоугольник 38">
            <a:hlinkClick r:id="rId8" action="ppaction://hlinksldjump"/>
          </p:cNvPr>
          <p:cNvSpPr/>
          <p:nvPr/>
        </p:nvSpPr>
        <p:spPr>
          <a:xfrm>
            <a:off x="0" y="2190749"/>
            <a:ext cx="1695450" cy="466725"/>
          </a:xfrm>
          <a:prstGeom prst="rect">
            <a:avLst/>
          </a:prstGeom>
          <a:solidFill>
            <a:srgbClr val="E2E2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CONSIDER</a:t>
            </a:r>
          </a:p>
        </p:txBody>
      </p:sp>
      <p:sp>
        <p:nvSpPr>
          <p:cNvPr id="40" name="Прямоугольник 39">
            <a:hlinkClick r:id="rId9" action="ppaction://hlinksldjump"/>
          </p:cNvPr>
          <p:cNvSpPr/>
          <p:nvPr/>
        </p:nvSpPr>
        <p:spPr>
          <a:xfrm>
            <a:off x="0" y="2714624"/>
            <a:ext cx="1695450" cy="466725"/>
          </a:xfrm>
          <a:prstGeom prst="rect">
            <a:avLst/>
          </a:prstGeom>
          <a:solidFill>
            <a:srgbClr val="E2E2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TRIAL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1" name="Прямоугольник 40">
            <a:hlinkClick r:id="rId10" action="ppaction://hlinksldjump"/>
          </p:cNvPr>
          <p:cNvSpPr/>
          <p:nvPr/>
        </p:nvSpPr>
        <p:spPr>
          <a:xfrm>
            <a:off x="0" y="3238499"/>
            <a:ext cx="1695450" cy="466725"/>
          </a:xfrm>
          <a:prstGeom prst="rect">
            <a:avLst/>
          </a:prstGeom>
          <a:solidFill>
            <a:srgbClr val="E2E2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DECISION</a:t>
            </a:r>
          </a:p>
        </p:txBody>
      </p:sp>
      <p:sp>
        <p:nvSpPr>
          <p:cNvPr id="42" name="Прямоугольник 41">
            <a:hlinkClick r:id="rId11" action="ppaction://hlinksldjump"/>
          </p:cNvPr>
          <p:cNvSpPr/>
          <p:nvPr/>
        </p:nvSpPr>
        <p:spPr>
          <a:xfrm>
            <a:off x="0" y="3762374"/>
            <a:ext cx="1695450" cy="466725"/>
          </a:xfrm>
          <a:prstGeom prst="rect">
            <a:avLst/>
          </a:prstGeom>
          <a:solidFill>
            <a:srgbClr val="E2E2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NEGOTIATIONS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3" name="Прямоугольник 42">
            <a:hlinkClick r:id="rId12" action="ppaction://hlinksldjump"/>
          </p:cNvPr>
          <p:cNvSpPr/>
          <p:nvPr/>
        </p:nvSpPr>
        <p:spPr>
          <a:xfrm>
            <a:off x="0" y="4286249"/>
            <a:ext cx="1695450" cy="466725"/>
          </a:xfrm>
          <a:prstGeom prst="rect">
            <a:avLst/>
          </a:prstGeom>
          <a:solidFill>
            <a:srgbClr val="E2E2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PURCHASE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4" name="Прямоугольник 43">
            <a:hlinkClick r:id="rId13" action="ppaction://hlinksldjump"/>
          </p:cNvPr>
          <p:cNvSpPr/>
          <p:nvPr/>
        </p:nvSpPr>
        <p:spPr>
          <a:xfrm>
            <a:off x="0" y="4810124"/>
            <a:ext cx="1695450" cy="466725"/>
          </a:xfrm>
          <a:prstGeom prst="rect">
            <a:avLst/>
          </a:prstGeom>
          <a:solidFill>
            <a:srgbClr val="E2E2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DELIVERY &amp; USE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5" name="Прямоугольник 44">
            <a:hlinkClick r:id="rId14" action="ppaction://hlinksldjump"/>
          </p:cNvPr>
          <p:cNvSpPr/>
          <p:nvPr/>
        </p:nvSpPr>
        <p:spPr>
          <a:xfrm>
            <a:off x="0" y="5333999"/>
            <a:ext cx="1695450" cy="466725"/>
          </a:xfrm>
          <a:prstGeom prst="rect">
            <a:avLst/>
          </a:prstGeom>
          <a:solidFill>
            <a:srgbClr val="E2E2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SUPPORT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6" name="Прямоугольник 45">
            <a:hlinkClick r:id="rId15" action="ppaction://hlinksldjump"/>
          </p:cNvPr>
          <p:cNvSpPr/>
          <p:nvPr/>
        </p:nvSpPr>
        <p:spPr>
          <a:xfrm>
            <a:off x="0" y="5857874"/>
            <a:ext cx="1695450" cy="466725"/>
          </a:xfrm>
          <a:prstGeom prst="rect">
            <a:avLst/>
          </a:prstGeom>
          <a:solidFill>
            <a:srgbClr val="E2E2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FEEDBACK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7" name="Прямоугольник 46">
            <a:hlinkClick r:id="rId16" action="ppaction://hlinksldjump"/>
          </p:cNvPr>
          <p:cNvSpPr/>
          <p:nvPr/>
        </p:nvSpPr>
        <p:spPr>
          <a:xfrm>
            <a:off x="0" y="6381749"/>
            <a:ext cx="1695450" cy="466725"/>
          </a:xfrm>
          <a:prstGeom prst="rect">
            <a:avLst/>
          </a:prstGeom>
          <a:solidFill>
            <a:srgbClr val="E2E2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ADVOCACY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1872986" y="58002"/>
            <a:ext cx="1606548" cy="780987"/>
          </a:xfrm>
          <a:prstGeom prst="rect">
            <a:avLst/>
          </a:prstGeom>
          <a:solidFill>
            <a:srgbClr val="E2E2E2"/>
          </a:solidFill>
          <a:ln>
            <a:solidFill>
              <a:srgbClr val="E2E2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Business goals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1872985" y="904353"/>
            <a:ext cx="1606548" cy="779101"/>
          </a:xfrm>
          <a:prstGeom prst="rect">
            <a:avLst/>
          </a:prstGeom>
          <a:solidFill>
            <a:srgbClr val="E2E2E2"/>
          </a:solidFill>
          <a:ln>
            <a:solidFill>
              <a:srgbClr val="E2E2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User goals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1872985" y="1746118"/>
            <a:ext cx="1606548" cy="791371"/>
          </a:xfrm>
          <a:prstGeom prst="rect">
            <a:avLst/>
          </a:prstGeom>
          <a:solidFill>
            <a:srgbClr val="E2E2E2"/>
          </a:solidFill>
          <a:ln>
            <a:solidFill>
              <a:srgbClr val="E2E2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Touchpoints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1872985" y="2600153"/>
            <a:ext cx="1606548" cy="1776940"/>
          </a:xfrm>
          <a:prstGeom prst="rect">
            <a:avLst/>
          </a:prstGeom>
          <a:solidFill>
            <a:srgbClr val="E2E2E2"/>
          </a:solidFill>
          <a:ln>
            <a:solidFill>
              <a:srgbClr val="E2E2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Process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1872985" y="4439757"/>
            <a:ext cx="1610784" cy="1134796"/>
          </a:xfrm>
          <a:prstGeom prst="rect">
            <a:avLst/>
          </a:prstGeom>
          <a:solidFill>
            <a:srgbClr val="DD270A">
              <a:alpha val="25098"/>
            </a:srgbClr>
          </a:solidFill>
          <a:ln>
            <a:solidFill>
              <a:srgbClr val="F6C9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BC2208"/>
                </a:solidFill>
                <a:latin typeface="+mj-lt"/>
              </a:rPr>
              <a:t>Problems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1872985" y="5637218"/>
            <a:ext cx="1606548" cy="1133714"/>
          </a:xfrm>
          <a:prstGeom prst="rect">
            <a:avLst/>
          </a:prstGeom>
          <a:solidFill>
            <a:srgbClr val="23D590">
              <a:alpha val="25098"/>
            </a:srgbClr>
          </a:solidFill>
          <a:ln>
            <a:solidFill>
              <a:srgbClr val="C8F4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1A9E6C"/>
                </a:solidFill>
                <a:latin typeface="+mj-lt"/>
              </a:rPr>
              <a:t>Ideas</a:t>
            </a:r>
          </a:p>
        </p:txBody>
      </p:sp>
      <p:sp>
        <p:nvSpPr>
          <p:cNvPr id="76" name="Прямоугольник 75"/>
          <p:cNvSpPr/>
          <p:nvPr/>
        </p:nvSpPr>
        <p:spPr>
          <a:xfrm>
            <a:off x="3505199" y="1742496"/>
            <a:ext cx="5389163" cy="798031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/>
                </a:solidFill>
                <a:latin typeface="+mj-lt"/>
              </a:rPr>
              <a:t>&lt;touchpoints description&gt;</a:t>
            </a:r>
            <a:endParaRPr lang="ru-RU" sz="1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3505200" y="2601886"/>
            <a:ext cx="5385909" cy="177694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/>
                </a:solidFill>
                <a:latin typeface="+mj-lt"/>
              </a:rPr>
              <a:t>&lt;process description&gt;</a:t>
            </a:r>
            <a:endParaRPr lang="ru-RU" sz="1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3505200" y="4438497"/>
            <a:ext cx="5385909" cy="1132944"/>
          </a:xfrm>
          <a:prstGeom prst="rect">
            <a:avLst/>
          </a:prstGeom>
          <a:noFill/>
          <a:ln w="9525">
            <a:solidFill>
              <a:srgbClr val="F6C9C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/>
                </a:solidFill>
                <a:latin typeface="+mj-lt"/>
              </a:rPr>
              <a:t>&lt;problems&gt;</a:t>
            </a:r>
            <a:endParaRPr lang="ru-RU" sz="1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3505199" y="906007"/>
            <a:ext cx="5391943" cy="782116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/>
                </a:solidFill>
                <a:latin typeface="+mj-lt"/>
              </a:rPr>
              <a:t>&lt;goal description&gt;</a:t>
            </a:r>
            <a:endParaRPr lang="ru-RU" sz="1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3505199" y="58002"/>
            <a:ext cx="5391945" cy="784961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/>
                </a:solidFill>
                <a:latin typeface="+mj-lt"/>
              </a:rPr>
              <a:t>&lt;goal description&gt;</a:t>
            </a:r>
            <a:endParaRPr lang="ru-RU" sz="1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3505200" y="5637217"/>
            <a:ext cx="5385910" cy="1132944"/>
          </a:xfrm>
          <a:prstGeom prst="rect">
            <a:avLst/>
          </a:prstGeom>
          <a:noFill/>
          <a:ln w="9525">
            <a:solidFill>
              <a:srgbClr val="C8F4E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/>
                </a:solidFill>
                <a:latin typeface="+mj-lt"/>
              </a:rPr>
              <a:t>&lt;ideas&gt;</a:t>
            </a:r>
            <a:endParaRPr lang="ru-RU" sz="1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9" name="Прямоугольная выноска 48"/>
          <p:cNvSpPr/>
          <p:nvPr/>
        </p:nvSpPr>
        <p:spPr>
          <a:xfrm>
            <a:off x="8991599" y="2606894"/>
            <a:ext cx="3081371" cy="2152650"/>
          </a:xfrm>
          <a:prstGeom prst="wedgeRectCallout">
            <a:avLst>
              <a:gd name="adj1" fmla="val 29175"/>
              <a:gd name="adj2" fmla="val 60709"/>
            </a:avLst>
          </a:pr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i="1" dirty="0">
                <a:solidFill>
                  <a:schemeClr val="tx1"/>
                </a:solidFill>
                <a:latin typeface="+mj-lt"/>
              </a:rPr>
              <a:t>“Quote”</a:t>
            </a:r>
            <a:endParaRPr lang="ru-RU" sz="1600" i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8991599" y="359872"/>
            <a:ext cx="3081371" cy="217761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8991598" y="58002"/>
            <a:ext cx="3081372" cy="408059"/>
          </a:xfrm>
          <a:prstGeom prst="rect">
            <a:avLst/>
          </a:prstGeom>
          <a:solidFill>
            <a:srgbClr val="E2E2E2"/>
          </a:solidFill>
          <a:ln>
            <a:solidFill>
              <a:srgbClr val="E2E2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Process type</a:t>
            </a:r>
          </a:p>
        </p:txBody>
      </p:sp>
      <p:sp>
        <p:nvSpPr>
          <p:cNvPr id="34" name="Прямоугольник 36">
            <a:hlinkClick r:id="rId17" action="ppaction://hlinksldjump"/>
            <a:extLst>
              <a:ext uri="{FF2B5EF4-FFF2-40B4-BE49-F238E27FC236}">
                <a16:creationId xmlns:a16="http://schemas.microsoft.com/office/drawing/2014/main" id="{8773218D-10AC-4BB2-BC18-DAD0AA11E472}"/>
              </a:ext>
            </a:extLst>
          </p:cNvPr>
          <p:cNvSpPr/>
          <p:nvPr/>
        </p:nvSpPr>
        <p:spPr>
          <a:xfrm>
            <a:off x="-1" y="72613"/>
            <a:ext cx="1695450" cy="466725"/>
          </a:xfrm>
          <a:prstGeom prst="rect">
            <a:avLst/>
          </a:prstGeom>
          <a:solidFill>
            <a:srgbClr val="E2E2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BACK TO OVERVIEW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C775C72-9FEE-4BA0-8FC3-02623BA386BC}"/>
              </a:ext>
            </a:extLst>
          </p:cNvPr>
          <p:cNvGrpSpPr/>
          <p:nvPr/>
        </p:nvGrpSpPr>
        <p:grpSpPr>
          <a:xfrm>
            <a:off x="9733489" y="502569"/>
            <a:ext cx="1401236" cy="1998411"/>
            <a:chOff x="4283592" y="3937585"/>
            <a:chExt cx="1159447" cy="1653578"/>
          </a:xfrm>
          <a:solidFill>
            <a:schemeClr val="tx1">
              <a:lumMod val="75000"/>
              <a:lumOff val="25000"/>
            </a:schemeClr>
          </a:solidFill>
        </p:grpSpPr>
        <p:pic>
          <p:nvPicPr>
            <p:cNvPr id="36" name="Graphic 35" descr="Line Arrow: Clockwise curve">
              <a:extLst>
                <a:ext uri="{FF2B5EF4-FFF2-40B4-BE49-F238E27FC236}">
                  <a16:creationId xmlns:a16="http://schemas.microsoft.com/office/drawing/2014/main" id="{02FF6F3A-EC46-4D9D-9DB6-0D01CA52D68B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 rot="1254805" flipH="1">
              <a:off x="4340964" y="3937585"/>
              <a:ext cx="1102075" cy="1102075"/>
            </a:xfrm>
            <a:prstGeom prst="rect">
              <a:avLst/>
            </a:prstGeom>
          </p:spPr>
        </p:pic>
        <p:pic>
          <p:nvPicPr>
            <p:cNvPr id="48" name="Graphic 47" descr="Line Arrow: Counterclockwise curve">
              <a:extLst>
                <a:ext uri="{FF2B5EF4-FFF2-40B4-BE49-F238E27FC236}">
                  <a16:creationId xmlns:a16="http://schemas.microsoft.com/office/drawing/2014/main" id="{9A71AF9E-69A8-49D9-B9D8-AD5B557DB0B2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 rot="6881371" flipH="1">
              <a:off x="4283592" y="4489088"/>
              <a:ext cx="1102075" cy="11020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105999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raphic 34" descr="Smiling Face with No Fill">
            <a:extLst>
              <a:ext uri="{FF2B5EF4-FFF2-40B4-BE49-F238E27FC236}">
                <a16:creationId xmlns:a16="http://schemas.microsoft.com/office/drawing/2014/main" id="{EF762475-0008-4A68-A5B1-19DD2C5661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63070" y="4899133"/>
            <a:ext cx="910985" cy="91098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-1" y="0"/>
            <a:ext cx="1781175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E2E2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srgbClr val="E2E2E2"/>
              </a:solidFill>
              <a:latin typeface="+mj-lt"/>
            </a:endParaRPr>
          </a:p>
        </p:txBody>
      </p:sp>
      <p:sp>
        <p:nvSpPr>
          <p:cNvPr id="8" name="Прямоугольник 7">
            <a:hlinkClick r:id="rId5" action="ppaction://hlinksldjump"/>
          </p:cNvPr>
          <p:cNvSpPr/>
          <p:nvPr/>
        </p:nvSpPr>
        <p:spPr>
          <a:xfrm>
            <a:off x="0" y="600074"/>
            <a:ext cx="1695450" cy="466725"/>
          </a:xfrm>
          <a:prstGeom prst="rect">
            <a:avLst/>
          </a:prstGeom>
          <a:solidFill>
            <a:srgbClr val="E2E2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AWARE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7" name="Прямоугольник 36">
            <a:hlinkClick r:id="rId6" action="ppaction://hlinksldjump"/>
          </p:cNvPr>
          <p:cNvSpPr/>
          <p:nvPr/>
        </p:nvSpPr>
        <p:spPr>
          <a:xfrm>
            <a:off x="-1" y="1142999"/>
            <a:ext cx="1695450" cy="466725"/>
          </a:xfrm>
          <a:prstGeom prst="rect">
            <a:avLst/>
          </a:prstGeom>
          <a:solidFill>
            <a:srgbClr val="E2E2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RESEARCH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8" name="Прямоугольник 37">
            <a:hlinkClick r:id="rId7" action="ppaction://hlinksldjump"/>
          </p:cNvPr>
          <p:cNvSpPr/>
          <p:nvPr/>
        </p:nvSpPr>
        <p:spPr>
          <a:xfrm>
            <a:off x="0" y="1666874"/>
            <a:ext cx="1695450" cy="46672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dirty="0">
                <a:latin typeface="+mj-lt"/>
              </a:rPr>
              <a:t>DEMO</a:t>
            </a:r>
          </a:p>
        </p:txBody>
      </p:sp>
      <p:sp>
        <p:nvSpPr>
          <p:cNvPr id="39" name="Прямоугольник 38">
            <a:hlinkClick r:id="rId8" action="ppaction://hlinksldjump"/>
          </p:cNvPr>
          <p:cNvSpPr/>
          <p:nvPr/>
        </p:nvSpPr>
        <p:spPr>
          <a:xfrm>
            <a:off x="0" y="2190749"/>
            <a:ext cx="1695450" cy="466725"/>
          </a:xfrm>
          <a:prstGeom prst="rect">
            <a:avLst/>
          </a:prstGeom>
          <a:solidFill>
            <a:srgbClr val="E2E2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CONSIDER</a:t>
            </a:r>
          </a:p>
        </p:txBody>
      </p:sp>
      <p:sp>
        <p:nvSpPr>
          <p:cNvPr id="40" name="Прямоугольник 39">
            <a:hlinkClick r:id="rId9" action="ppaction://hlinksldjump"/>
          </p:cNvPr>
          <p:cNvSpPr/>
          <p:nvPr/>
        </p:nvSpPr>
        <p:spPr>
          <a:xfrm>
            <a:off x="0" y="2714624"/>
            <a:ext cx="1695450" cy="466725"/>
          </a:xfrm>
          <a:prstGeom prst="rect">
            <a:avLst/>
          </a:prstGeom>
          <a:solidFill>
            <a:srgbClr val="E2E2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TRIAL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1" name="Прямоугольник 40">
            <a:hlinkClick r:id="rId10" action="ppaction://hlinksldjump"/>
          </p:cNvPr>
          <p:cNvSpPr/>
          <p:nvPr/>
        </p:nvSpPr>
        <p:spPr>
          <a:xfrm>
            <a:off x="0" y="3238499"/>
            <a:ext cx="1695450" cy="466725"/>
          </a:xfrm>
          <a:prstGeom prst="rect">
            <a:avLst/>
          </a:prstGeom>
          <a:solidFill>
            <a:srgbClr val="E2E2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DECISION</a:t>
            </a:r>
          </a:p>
        </p:txBody>
      </p:sp>
      <p:sp>
        <p:nvSpPr>
          <p:cNvPr id="42" name="Прямоугольник 41">
            <a:hlinkClick r:id="rId11" action="ppaction://hlinksldjump"/>
          </p:cNvPr>
          <p:cNvSpPr/>
          <p:nvPr/>
        </p:nvSpPr>
        <p:spPr>
          <a:xfrm>
            <a:off x="0" y="3762374"/>
            <a:ext cx="1695450" cy="466725"/>
          </a:xfrm>
          <a:prstGeom prst="rect">
            <a:avLst/>
          </a:prstGeom>
          <a:solidFill>
            <a:srgbClr val="E2E2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NEGOTIATIONS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3" name="Прямоугольник 42">
            <a:hlinkClick r:id="rId12" action="ppaction://hlinksldjump"/>
          </p:cNvPr>
          <p:cNvSpPr/>
          <p:nvPr/>
        </p:nvSpPr>
        <p:spPr>
          <a:xfrm>
            <a:off x="0" y="4286249"/>
            <a:ext cx="1695450" cy="466725"/>
          </a:xfrm>
          <a:prstGeom prst="rect">
            <a:avLst/>
          </a:prstGeom>
          <a:solidFill>
            <a:srgbClr val="E2E2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PURCHASE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4" name="Прямоугольник 43">
            <a:hlinkClick r:id="rId13" action="ppaction://hlinksldjump"/>
          </p:cNvPr>
          <p:cNvSpPr/>
          <p:nvPr/>
        </p:nvSpPr>
        <p:spPr>
          <a:xfrm>
            <a:off x="0" y="4810124"/>
            <a:ext cx="1695450" cy="466725"/>
          </a:xfrm>
          <a:prstGeom prst="rect">
            <a:avLst/>
          </a:prstGeom>
          <a:solidFill>
            <a:srgbClr val="E2E2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DELIVERY &amp; USE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5" name="Прямоугольник 44">
            <a:hlinkClick r:id="rId14" action="ppaction://hlinksldjump"/>
          </p:cNvPr>
          <p:cNvSpPr/>
          <p:nvPr/>
        </p:nvSpPr>
        <p:spPr>
          <a:xfrm>
            <a:off x="0" y="5333999"/>
            <a:ext cx="1695450" cy="466725"/>
          </a:xfrm>
          <a:prstGeom prst="rect">
            <a:avLst/>
          </a:prstGeom>
          <a:solidFill>
            <a:srgbClr val="E2E2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SUPPORT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6" name="Прямоугольник 45">
            <a:hlinkClick r:id="rId15" action="ppaction://hlinksldjump"/>
          </p:cNvPr>
          <p:cNvSpPr/>
          <p:nvPr/>
        </p:nvSpPr>
        <p:spPr>
          <a:xfrm>
            <a:off x="0" y="5857874"/>
            <a:ext cx="1695450" cy="466725"/>
          </a:xfrm>
          <a:prstGeom prst="rect">
            <a:avLst/>
          </a:prstGeom>
          <a:solidFill>
            <a:srgbClr val="E2E2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FEEDBACK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7" name="Прямоугольник 46">
            <a:hlinkClick r:id="rId16" action="ppaction://hlinksldjump"/>
          </p:cNvPr>
          <p:cNvSpPr/>
          <p:nvPr/>
        </p:nvSpPr>
        <p:spPr>
          <a:xfrm>
            <a:off x="0" y="6381749"/>
            <a:ext cx="1695450" cy="466725"/>
          </a:xfrm>
          <a:prstGeom prst="rect">
            <a:avLst/>
          </a:prstGeom>
          <a:solidFill>
            <a:srgbClr val="E2E2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ADVOCACY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1872986" y="58002"/>
            <a:ext cx="1606548" cy="780987"/>
          </a:xfrm>
          <a:prstGeom prst="rect">
            <a:avLst/>
          </a:prstGeom>
          <a:solidFill>
            <a:srgbClr val="E2E2E2"/>
          </a:solidFill>
          <a:ln>
            <a:solidFill>
              <a:srgbClr val="E2E2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Business goals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1872985" y="904353"/>
            <a:ext cx="1606548" cy="779101"/>
          </a:xfrm>
          <a:prstGeom prst="rect">
            <a:avLst/>
          </a:prstGeom>
          <a:solidFill>
            <a:srgbClr val="E2E2E2"/>
          </a:solidFill>
          <a:ln>
            <a:solidFill>
              <a:srgbClr val="E2E2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User goals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1872985" y="1746118"/>
            <a:ext cx="1606548" cy="791371"/>
          </a:xfrm>
          <a:prstGeom prst="rect">
            <a:avLst/>
          </a:prstGeom>
          <a:solidFill>
            <a:srgbClr val="E2E2E2"/>
          </a:solidFill>
          <a:ln>
            <a:solidFill>
              <a:srgbClr val="E2E2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Touchpoints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1872985" y="2600153"/>
            <a:ext cx="1606548" cy="1776940"/>
          </a:xfrm>
          <a:prstGeom prst="rect">
            <a:avLst/>
          </a:prstGeom>
          <a:solidFill>
            <a:srgbClr val="E2E2E2"/>
          </a:solidFill>
          <a:ln>
            <a:solidFill>
              <a:srgbClr val="E2E2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Process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1872985" y="4439757"/>
            <a:ext cx="1610784" cy="1134796"/>
          </a:xfrm>
          <a:prstGeom prst="rect">
            <a:avLst/>
          </a:prstGeom>
          <a:solidFill>
            <a:srgbClr val="DD270A">
              <a:alpha val="25098"/>
            </a:srgbClr>
          </a:solidFill>
          <a:ln>
            <a:solidFill>
              <a:srgbClr val="F6C9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BC2208"/>
                </a:solidFill>
                <a:latin typeface="+mj-lt"/>
              </a:rPr>
              <a:t>Problems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1872985" y="5637218"/>
            <a:ext cx="1606548" cy="1133714"/>
          </a:xfrm>
          <a:prstGeom prst="rect">
            <a:avLst/>
          </a:prstGeom>
          <a:solidFill>
            <a:srgbClr val="23D590">
              <a:alpha val="25098"/>
            </a:srgbClr>
          </a:solidFill>
          <a:ln>
            <a:solidFill>
              <a:srgbClr val="C8F4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1A9E6C"/>
                </a:solidFill>
                <a:latin typeface="+mj-lt"/>
              </a:rPr>
              <a:t>Ideas</a:t>
            </a:r>
          </a:p>
        </p:txBody>
      </p:sp>
      <p:sp>
        <p:nvSpPr>
          <p:cNvPr id="76" name="Прямоугольник 75"/>
          <p:cNvSpPr/>
          <p:nvPr/>
        </p:nvSpPr>
        <p:spPr>
          <a:xfrm>
            <a:off x="3505199" y="1742496"/>
            <a:ext cx="5389163" cy="798031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/>
                </a:solidFill>
                <a:latin typeface="+mj-lt"/>
              </a:rPr>
              <a:t>&lt;touchpoints description&gt;</a:t>
            </a:r>
            <a:endParaRPr lang="ru-RU" sz="1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3505200" y="2601886"/>
            <a:ext cx="5385909" cy="177694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/>
                </a:solidFill>
                <a:latin typeface="+mj-lt"/>
              </a:rPr>
              <a:t>&lt;process description&gt;</a:t>
            </a:r>
            <a:endParaRPr lang="ru-RU" sz="1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3505200" y="4438497"/>
            <a:ext cx="5385909" cy="1132944"/>
          </a:xfrm>
          <a:prstGeom prst="rect">
            <a:avLst/>
          </a:prstGeom>
          <a:noFill/>
          <a:ln w="9525">
            <a:solidFill>
              <a:srgbClr val="F6C9C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/>
                </a:solidFill>
                <a:latin typeface="+mj-lt"/>
              </a:rPr>
              <a:t>&lt;problems&gt;</a:t>
            </a:r>
            <a:endParaRPr lang="ru-RU" sz="1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3505199" y="906007"/>
            <a:ext cx="5391943" cy="782116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/>
                </a:solidFill>
                <a:latin typeface="+mj-lt"/>
              </a:rPr>
              <a:t>&lt;goal description&gt;</a:t>
            </a:r>
            <a:endParaRPr lang="ru-RU" sz="1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3505199" y="58002"/>
            <a:ext cx="5391945" cy="784961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/>
                </a:solidFill>
                <a:latin typeface="+mj-lt"/>
              </a:rPr>
              <a:t>&lt;goal description&gt;</a:t>
            </a:r>
            <a:endParaRPr lang="ru-RU" sz="1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3505200" y="5637217"/>
            <a:ext cx="5385910" cy="1132944"/>
          </a:xfrm>
          <a:prstGeom prst="rect">
            <a:avLst/>
          </a:prstGeom>
          <a:noFill/>
          <a:ln w="9525">
            <a:solidFill>
              <a:srgbClr val="C8F4E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/>
                </a:solidFill>
                <a:latin typeface="+mj-lt"/>
              </a:rPr>
              <a:t>&lt;ideas&gt;</a:t>
            </a:r>
            <a:endParaRPr lang="ru-RU" sz="1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9" name="Прямоугольная выноска 48"/>
          <p:cNvSpPr/>
          <p:nvPr/>
        </p:nvSpPr>
        <p:spPr>
          <a:xfrm>
            <a:off x="8991599" y="2606894"/>
            <a:ext cx="3081371" cy="2152650"/>
          </a:xfrm>
          <a:prstGeom prst="wedgeRectCallout">
            <a:avLst>
              <a:gd name="adj1" fmla="val 29175"/>
              <a:gd name="adj2" fmla="val 60709"/>
            </a:avLst>
          </a:pr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i="1" dirty="0">
                <a:solidFill>
                  <a:schemeClr val="tx1"/>
                </a:solidFill>
                <a:latin typeface="+mj-lt"/>
              </a:rPr>
              <a:t>“Quote”</a:t>
            </a:r>
            <a:endParaRPr lang="ru-RU" sz="1600" i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8991599" y="359872"/>
            <a:ext cx="3081371" cy="217761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8991598" y="58002"/>
            <a:ext cx="3081372" cy="408059"/>
          </a:xfrm>
          <a:prstGeom prst="rect">
            <a:avLst/>
          </a:prstGeom>
          <a:solidFill>
            <a:srgbClr val="E2E2E2"/>
          </a:solidFill>
          <a:ln>
            <a:solidFill>
              <a:srgbClr val="E2E2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Process type</a:t>
            </a:r>
          </a:p>
        </p:txBody>
      </p:sp>
      <p:pic>
        <p:nvPicPr>
          <p:cNvPr id="32" name="Graphic 31" descr="Line Arrow: Straight">
            <a:extLst>
              <a:ext uri="{FF2B5EF4-FFF2-40B4-BE49-F238E27FC236}">
                <a16:creationId xmlns:a16="http://schemas.microsoft.com/office/drawing/2014/main" id="{A1172782-FCC7-4ABD-95E7-E494407807E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 flipH="1">
            <a:off x="9697348" y="685479"/>
            <a:ext cx="1669871" cy="1669871"/>
          </a:xfrm>
          <a:prstGeom prst="rect">
            <a:avLst/>
          </a:prstGeom>
        </p:spPr>
      </p:pic>
      <p:sp>
        <p:nvSpPr>
          <p:cNvPr id="34" name="Прямоугольник 36">
            <a:hlinkClick r:id="rId19" action="ppaction://hlinksldjump"/>
            <a:extLst>
              <a:ext uri="{FF2B5EF4-FFF2-40B4-BE49-F238E27FC236}">
                <a16:creationId xmlns:a16="http://schemas.microsoft.com/office/drawing/2014/main" id="{8773218D-10AC-4BB2-BC18-DAD0AA11E472}"/>
              </a:ext>
            </a:extLst>
          </p:cNvPr>
          <p:cNvSpPr/>
          <p:nvPr/>
        </p:nvSpPr>
        <p:spPr>
          <a:xfrm>
            <a:off x="-1" y="72613"/>
            <a:ext cx="1695450" cy="466725"/>
          </a:xfrm>
          <a:prstGeom prst="rect">
            <a:avLst/>
          </a:prstGeom>
          <a:solidFill>
            <a:srgbClr val="E2E2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BACK TO OVERVIEW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2202133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1188</TotalTime>
  <Words>1112</Words>
  <Application>Microsoft Macintosh PowerPoint</Application>
  <PresentationFormat>Panorámica</PresentationFormat>
  <Paragraphs>448</Paragraphs>
  <Slides>20</Slides>
  <Notes>15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Тема Office</vt:lpstr>
      <vt:lpstr>[PLAN DE MARKETING]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[www.leogf.net]</vt:lpstr>
    </vt:vector>
  </TitlesOfParts>
  <Manager/>
  <Company>Glab - Happy Clients</Company>
  <LinksUpToDate>false</LinksUpToDate>
  <SharedDoc>false</SharedDoc>
  <HyperlinkBase/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Plantilla B2B - PowerPoint</dc:title>
  <dc:subject/>
  <dc:creator>Leonard Glab - B2B Marketing </dc:creator>
  <cp:keywords/>
  <dc:description/>
  <cp:lastModifiedBy>Leonard</cp:lastModifiedBy>
  <cp:revision>157</cp:revision>
  <dcterms:created xsi:type="dcterms:W3CDTF">2017-11-14T12:49:50Z</dcterms:created>
  <dcterms:modified xsi:type="dcterms:W3CDTF">2018-06-08T10:08:55Z</dcterms:modified>
  <cp:category/>
</cp:coreProperties>
</file>